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3"/>
    <p:sldMasterId id="2147483662" r:id="rId4"/>
    <p:sldMasterId id="2147483664" r:id="rId5"/>
    <p:sldMasterId id="2147483666" r:id="rId6"/>
    <p:sldMasterId id="2147483678" r:id="rId7"/>
    <p:sldMasterId id="2147483690" r:id="rId8"/>
    <p:sldMasterId id="2147483702" r:id="rId9"/>
    <p:sldMasterId id="2147483714" r:id="rId10"/>
    <p:sldMasterId id="2147483726" r:id="rId11"/>
  </p:sldMasterIdLst>
  <p:sldIdLst>
    <p:sldId id="278" r:id="rId12"/>
    <p:sldId id="280" r:id="rId13"/>
    <p:sldId id="320" r:id="rId14"/>
    <p:sldId id="275" r:id="rId15"/>
    <p:sldId id="305" r:id="rId16"/>
    <p:sldId id="304" r:id="rId17"/>
    <p:sldId id="306" r:id="rId18"/>
    <p:sldId id="307" r:id="rId19"/>
    <p:sldId id="308" r:id="rId20"/>
    <p:sldId id="309" r:id="rId21"/>
    <p:sldId id="288" r:id="rId22"/>
    <p:sldId id="310" r:id="rId23"/>
    <p:sldId id="311" r:id="rId24"/>
    <p:sldId id="312" r:id="rId25"/>
    <p:sldId id="314" r:id="rId26"/>
    <p:sldId id="313" r:id="rId27"/>
    <p:sldId id="292" r:id="rId28"/>
    <p:sldId id="299" r:id="rId29"/>
    <p:sldId id="322" r:id="rId30"/>
    <p:sldId id="321" r:id="rId31"/>
    <p:sldId id="323" r:id="rId32"/>
    <p:sldId id="324" r:id="rId33"/>
    <p:sldId id="277" r:id="rId34"/>
    <p:sldId id="315" r:id="rId35"/>
    <p:sldId id="325" r:id="rId36"/>
    <p:sldId id="326" r:id="rId37"/>
    <p:sldId id="328" r:id="rId38"/>
    <p:sldId id="329" r:id="rId39"/>
    <p:sldId id="327" r:id="rId40"/>
    <p:sldId id="316" r:id="rId41"/>
    <p:sldId id="317" r:id="rId42"/>
    <p:sldId id="319" r:id="rId43"/>
  </p:sldIdLst>
  <p:sldSz cx="12192000" cy="6858000"/>
  <p:notesSz cx="6858000" cy="9144000"/>
  <p:embeddedFontLst>
    <p:embeddedFont>
      <p:font typeface="Calibri" panose="020F0502020204030204" pitchFamily="34" charset="0"/>
      <p:regular r:id="rId47"/>
      <p:bold r:id="rId48"/>
      <p:italic r:id="rId49"/>
      <p:boldItalic r:id="rId50"/>
    </p:embeddedFont>
    <p:embeddedFont>
      <p:font typeface="Calibri" panose="020F0502020204030204"/>
      <p:regular r:id="rId51"/>
      <p:bold r:id="rId52"/>
      <p:italic r:id="rId53"/>
      <p:boldItalic r:id="rId54"/>
    </p:embeddedFont>
    <p:embeddedFont>
      <p:font typeface="Calibri Light" panose="020F0302020204030204" charset="0"/>
      <p:regular r:id="rId55"/>
      <p:italic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p:scale>
          <a:sx n="60" d="100"/>
          <a:sy n="60" d="100"/>
        </p:scale>
        <p:origin x="-456" y="-3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6" Type="http://schemas.openxmlformats.org/officeDocument/2006/relationships/font" Target="fonts/font10.fntdata"/><Relationship Id="rId55" Type="http://schemas.openxmlformats.org/officeDocument/2006/relationships/font" Target="fonts/font9.fntdata"/><Relationship Id="rId54" Type="http://schemas.openxmlformats.org/officeDocument/2006/relationships/font" Target="fonts/font8.fntdata"/><Relationship Id="rId53" Type="http://schemas.openxmlformats.org/officeDocument/2006/relationships/font" Target="fonts/font7.fntdata"/><Relationship Id="rId52" Type="http://schemas.openxmlformats.org/officeDocument/2006/relationships/font" Target="fonts/font6.fntdata"/><Relationship Id="rId51" Type="http://schemas.openxmlformats.org/officeDocument/2006/relationships/font" Target="fonts/font5.fntdata"/><Relationship Id="rId50" Type="http://schemas.openxmlformats.org/officeDocument/2006/relationships/font" Target="fonts/font4.fntdata"/><Relationship Id="rId5" Type="http://schemas.openxmlformats.org/officeDocument/2006/relationships/slideMaster" Target="slideMasters/slideMaster4.xml"/><Relationship Id="rId49" Type="http://schemas.openxmlformats.org/officeDocument/2006/relationships/font" Target="fonts/font3.fntdata"/><Relationship Id="rId48" Type="http://schemas.openxmlformats.org/officeDocument/2006/relationships/font" Target="fonts/font2.fntdata"/><Relationship Id="rId47" Type="http://schemas.openxmlformats.org/officeDocument/2006/relationships/font" Target="fonts/font1.fntdata"/><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slide" Target="slides/slide32.xml"/><Relationship Id="rId42" Type="http://schemas.openxmlformats.org/officeDocument/2006/relationships/slide" Target="slides/slide31.xml"/><Relationship Id="rId41" Type="http://schemas.openxmlformats.org/officeDocument/2006/relationships/slide" Target="slides/slide30.xml"/><Relationship Id="rId40" Type="http://schemas.openxmlformats.org/officeDocument/2006/relationships/slide" Target="slides/slide29.xml"/><Relationship Id="rId4" Type="http://schemas.openxmlformats.org/officeDocument/2006/relationships/slideMaster" Target="slideMasters/slideMaster3.xml"/><Relationship Id="rId39" Type="http://schemas.openxmlformats.org/officeDocument/2006/relationships/slide" Target="slides/slide28.xml"/><Relationship Id="rId38" Type="http://schemas.openxmlformats.org/officeDocument/2006/relationships/slide" Target="slides/slide27.xml"/><Relationship Id="rId37" Type="http://schemas.openxmlformats.org/officeDocument/2006/relationships/slide" Target="slides/slide26.xml"/><Relationship Id="rId36" Type="http://schemas.openxmlformats.org/officeDocument/2006/relationships/slide" Target="slides/slide25.xml"/><Relationship Id="rId35" Type="http://schemas.openxmlformats.org/officeDocument/2006/relationships/slide" Target="slides/slide24.xml"/><Relationship Id="rId34" Type="http://schemas.openxmlformats.org/officeDocument/2006/relationships/slide" Target="slides/slide23.xml"/><Relationship Id="rId33" Type="http://schemas.openxmlformats.org/officeDocument/2006/relationships/slide" Target="slides/slide22.xml"/><Relationship Id="rId32" Type="http://schemas.openxmlformats.org/officeDocument/2006/relationships/slide" Target="slides/slide21.xml"/><Relationship Id="rId31" Type="http://schemas.openxmlformats.org/officeDocument/2006/relationships/slide" Target="slides/slide20.xml"/><Relationship Id="rId30" Type="http://schemas.openxmlformats.org/officeDocument/2006/relationships/slide" Target="slides/slide19.xml"/><Relationship Id="rId3" Type="http://schemas.openxmlformats.org/officeDocument/2006/relationships/slideMaster" Target="slideMasters/slideMaster2.xml"/><Relationship Id="rId29" Type="http://schemas.openxmlformats.org/officeDocument/2006/relationships/slide" Target="slides/slide18.xml"/><Relationship Id="rId28" Type="http://schemas.openxmlformats.org/officeDocument/2006/relationships/slide" Target="slides/slide17.xml"/><Relationship Id="rId27" Type="http://schemas.openxmlformats.org/officeDocument/2006/relationships/slide" Target="slides/slide16.xml"/><Relationship Id="rId26" Type="http://schemas.openxmlformats.org/officeDocument/2006/relationships/slide" Target="slides/slide15.xml"/><Relationship Id="rId25" Type="http://schemas.openxmlformats.org/officeDocument/2006/relationships/slide" Target="slides/slide14.xml"/><Relationship Id="rId24" Type="http://schemas.openxmlformats.org/officeDocument/2006/relationships/slide" Target="slides/slide13.xml"/><Relationship Id="rId23" Type="http://schemas.openxmlformats.org/officeDocument/2006/relationships/slide" Target="slides/slide12.xml"/><Relationship Id="rId22" Type="http://schemas.openxmlformats.org/officeDocument/2006/relationships/slide" Target="slides/slide11.xml"/><Relationship Id="rId21" Type="http://schemas.openxmlformats.org/officeDocument/2006/relationships/slide" Target="slides/slide10.xml"/><Relationship Id="rId20" Type="http://schemas.openxmlformats.org/officeDocument/2006/relationships/slide" Target="slides/slide9.xml"/><Relationship Id="rId2" Type="http://schemas.openxmlformats.org/officeDocument/2006/relationships/theme" Target="theme/theme1.xml"/><Relationship Id="rId19" Type="http://schemas.openxmlformats.org/officeDocument/2006/relationships/slide" Target="slides/slide8.xml"/><Relationship Id="rId18" Type="http://schemas.openxmlformats.org/officeDocument/2006/relationships/slide" Target="slides/slide7.xml"/><Relationship Id="rId17" Type="http://schemas.openxmlformats.org/officeDocument/2006/relationships/slide" Target="slides/slide6.xml"/><Relationship Id="rId16" Type="http://schemas.openxmlformats.org/officeDocument/2006/relationships/slide" Target="slides/slide5.xml"/><Relationship Id="rId15" Type="http://schemas.openxmlformats.org/officeDocument/2006/relationships/slide" Target="slides/slide4.xml"/><Relationship Id="rId14" Type="http://schemas.openxmlformats.org/officeDocument/2006/relationships/slide" Target="slides/slide3.xml"/><Relationship Id="rId13" Type="http://schemas.openxmlformats.org/officeDocument/2006/relationships/slide" Target="slides/slide2.xml"/><Relationship Id="rId12" Type="http://schemas.openxmlformats.org/officeDocument/2006/relationships/slide" Target="slides/slide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70635D2-1FD4-42FB-A3A0-B9DFEF7C7F9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A4EFB-0D95-4D66-8DB7-7B35D2AA263F}"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70635D2-1FD4-42FB-A3A0-B9DFEF7C7F9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A4EFB-0D95-4D66-8DB7-7B35D2AA263F}"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70635D2-1FD4-42FB-A3A0-B9DFEF7C7F9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A4EFB-0D95-4D66-8DB7-7B35D2AA263F}"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31"/>
            <a:ext cx="2844800" cy="476251"/>
          </a:xfrm>
          <a:prstGeom prst="rect">
            <a:avLst/>
          </a:prstGeom>
        </p:spPr>
        <p:txBody>
          <a:bodyPr lIns="38346" tIns="19172" rIns="38346" bIns="19172"/>
          <a:lstStyle>
            <a:lvl1pPr defTabSz="913130" fontAlgn="auto">
              <a:spcBef>
                <a:spcPts val="0"/>
              </a:spcBef>
              <a:spcAft>
                <a:spcPts val="0"/>
              </a:spcAft>
              <a:defRPr sz="1900">
                <a:solidFill>
                  <a:prstClr val="black"/>
                </a:solidFill>
                <a:latin typeface="Calibri" panose="020F0502020204030204"/>
              </a:defRPr>
            </a:lvl1pPr>
          </a:lstStyle>
          <a:p>
            <a:pPr>
              <a:defRPr/>
            </a:pPr>
            <a:endParaRPr lang="en-US"/>
          </a:p>
        </p:txBody>
      </p:sp>
      <p:sp>
        <p:nvSpPr>
          <p:cNvPr id="3" name="Rectangle 5"/>
          <p:cNvSpPr>
            <a:spLocks noGrp="1" noChangeArrowheads="1"/>
          </p:cNvSpPr>
          <p:nvPr>
            <p:ph type="ftr" sz="quarter" idx="11"/>
          </p:nvPr>
        </p:nvSpPr>
        <p:spPr>
          <a:xfrm>
            <a:off x="4165600" y="6245231"/>
            <a:ext cx="3860800" cy="476251"/>
          </a:xfrm>
          <a:prstGeom prst="rect">
            <a:avLst/>
          </a:prstGeom>
        </p:spPr>
        <p:txBody>
          <a:bodyPr lIns="38346" tIns="19172" rIns="38346" bIns="19172"/>
          <a:lstStyle>
            <a:lvl1pPr defTabSz="913130" fontAlgn="auto">
              <a:spcBef>
                <a:spcPts val="0"/>
              </a:spcBef>
              <a:spcAft>
                <a:spcPts val="0"/>
              </a:spcAft>
              <a:defRPr sz="1900">
                <a:solidFill>
                  <a:prstClr val="black"/>
                </a:solidFill>
                <a:latin typeface="Calibri" panose="020F0502020204030204"/>
              </a:defRPr>
            </a:lvl1pPr>
          </a:lstStyle>
          <a:p>
            <a:pPr>
              <a:defRPr/>
            </a:pPr>
            <a:endParaRPr lang="en-US"/>
          </a:p>
        </p:txBody>
      </p:sp>
      <p:sp>
        <p:nvSpPr>
          <p:cNvPr id="4" name="Rectangle 6"/>
          <p:cNvSpPr>
            <a:spLocks noGrp="1" noChangeArrowheads="1"/>
          </p:cNvSpPr>
          <p:nvPr>
            <p:ph type="sldNum" sz="quarter" idx="12"/>
          </p:nvPr>
        </p:nvSpPr>
        <p:spPr>
          <a:xfrm>
            <a:off x="8737600" y="6245231"/>
            <a:ext cx="2844800" cy="476251"/>
          </a:xfrm>
          <a:prstGeom prst="rect">
            <a:avLst/>
          </a:prstGeom>
        </p:spPr>
        <p:txBody>
          <a:bodyPr lIns="38346" tIns="19172" rIns="38346" bIns="19172"/>
          <a:lstStyle>
            <a:lvl1pPr defTabSz="913130" fontAlgn="auto">
              <a:spcBef>
                <a:spcPts val="0"/>
              </a:spcBef>
              <a:spcAft>
                <a:spcPts val="0"/>
              </a:spcAft>
              <a:defRPr sz="1900">
                <a:solidFill>
                  <a:prstClr val="black"/>
                </a:solidFill>
                <a:latin typeface="Calibri" panose="020F0502020204030204"/>
              </a:defRPr>
            </a:lvl1pPr>
          </a:lstStyle>
          <a:p>
            <a:pPr>
              <a:defRPr/>
            </a:pPr>
            <a:fld id="{D212395B-93B1-4EFB-857C-0A2880633600}" type="slidenum">
              <a:rPr lang="en-US"/>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p:spPr>
        <p:txBody>
          <a:bodyPr lIns="38382" tIns="19191" rIns="38382" bIns="19191"/>
          <a:lstStyle>
            <a:lvl1pPr defTabSz="913765" eaLnBrk="1" fontAlgn="auto" hangingPunct="1">
              <a:spcBef>
                <a:spcPts val="0"/>
              </a:spcBef>
              <a:spcAft>
                <a:spcPts val="0"/>
              </a:spcAft>
              <a:defRPr>
                <a:solidFill>
                  <a:prstClr val="black"/>
                </a:solidFill>
                <a:latin typeface="Calibri" panose="020F0502020204030204"/>
                <a:cs typeface="+mn-cs"/>
              </a:defRPr>
            </a:lvl1pPr>
          </a:lstStyle>
          <a:p>
            <a:pPr>
              <a:defRPr/>
            </a:pPr>
            <a:endParaRPr lang="en-US"/>
          </a:p>
        </p:txBody>
      </p:sp>
      <p:sp>
        <p:nvSpPr>
          <p:cNvPr id="3" name="Rectangle 5"/>
          <p:cNvSpPr>
            <a:spLocks noGrp="1" noChangeArrowheads="1"/>
          </p:cNvSpPr>
          <p:nvPr>
            <p:ph type="ftr" sz="quarter" idx="11"/>
          </p:nvPr>
        </p:nvSpPr>
        <p:spPr>
          <a:xfrm>
            <a:off x="4165600" y="6245225"/>
            <a:ext cx="3860800" cy="476250"/>
          </a:xfrm>
          <a:prstGeom prst="rect">
            <a:avLst/>
          </a:prstGeom>
        </p:spPr>
        <p:txBody>
          <a:bodyPr lIns="38382" tIns="19191" rIns="38382" bIns="19191"/>
          <a:lstStyle>
            <a:lvl1pPr defTabSz="913765" eaLnBrk="1" fontAlgn="auto" hangingPunct="1">
              <a:spcBef>
                <a:spcPts val="0"/>
              </a:spcBef>
              <a:spcAft>
                <a:spcPts val="0"/>
              </a:spcAft>
              <a:defRPr>
                <a:solidFill>
                  <a:prstClr val="black"/>
                </a:solidFill>
                <a:latin typeface="Calibri" panose="020F0502020204030204"/>
                <a:cs typeface="+mn-cs"/>
              </a:defRPr>
            </a:lvl1pPr>
          </a:lstStyle>
          <a:p>
            <a:pPr>
              <a:defRPr/>
            </a:pPr>
            <a:endParaRPr lang="en-US"/>
          </a:p>
        </p:txBody>
      </p:sp>
      <p:sp>
        <p:nvSpPr>
          <p:cNvPr id="4" name="Rectangle 6"/>
          <p:cNvSpPr>
            <a:spLocks noGrp="1" noChangeArrowheads="1"/>
          </p:cNvSpPr>
          <p:nvPr>
            <p:ph type="sldNum" sz="quarter" idx="12"/>
          </p:nvPr>
        </p:nvSpPr>
        <p:spPr>
          <a:xfrm>
            <a:off x="8737600" y="6245225"/>
            <a:ext cx="2844800" cy="476250"/>
          </a:xfrm>
          <a:prstGeom prst="rect">
            <a:avLst/>
          </a:prstGeom>
        </p:spPr>
        <p:txBody>
          <a:bodyPr lIns="38382" tIns="19191" rIns="38382" bIns="19191"/>
          <a:lstStyle>
            <a:lvl1pPr defTabSz="913765" eaLnBrk="1" fontAlgn="auto" hangingPunct="1">
              <a:spcBef>
                <a:spcPts val="0"/>
              </a:spcBef>
              <a:spcAft>
                <a:spcPts val="0"/>
              </a:spcAft>
              <a:defRPr smtClean="0">
                <a:solidFill>
                  <a:prstClr val="black"/>
                </a:solidFill>
                <a:latin typeface="Calibri" panose="020F0502020204030204"/>
                <a:cs typeface="+mn-cs"/>
              </a:defRPr>
            </a:lvl1pPr>
          </a:lstStyle>
          <a:p>
            <a:pPr>
              <a:defRPr/>
            </a:pPr>
            <a:fld id="{19DA43E9-F5C3-452D-B493-43E81A57ECE9}" type="slidenum">
              <a:rPr lang="en-US"/>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37"/>
            <a:ext cx="2844800" cy="476251"/>
          </a:xfrm>
          <a:prstGeom prst="rect">
            <a:avLst/>
          </a:prstGeom>
        </p:spPr>
        <p:txBody>
          <a:bodyPr lIns="45694" tIns="22846" rIns="45694" bIns="22846"/>
          <a:lstStyle>
            <a:lvl1pPr>
              <a:defRPr/>
            </a:lvl1pPr>
          </a:lstStyle>
          <a:p>
            <a:pPr defTabSz="1087755">
              <a:defRPr/>
            </a:pPr>
            <a:endParaRPr lang="en-US" sz="2100">
              <a:solidFill>
                <a:prstClr val="black"/>
              </a:solidFill>
            </a:endParaRPr>
          </a:p>
        </p:txBody>
      </p:sp>
      <p:sp>
        <p:nvSpPr>
          <p:cNvPr id="3" name="Rectangle 5"/>
          <p:cNvSpPr>
            <a:spLocks noGrp="1" noChangeArrowheads="1"/>
          </p:cNvSpPr>
          <p:nvPr>
            <p:ph type="ftr" sz="quarter" idx="11"/>
          </p:nvPr>
        </p:nvSpPr>
        <p:spPr>
          <a:xfrm>
            <a:off x="4165600" y="6245237"/>
            <a:ext cx="3860800" cy="476251"/>
          </a:xfrm>
          <a:prstGeom prst="rect">
            <a:avLst/>
          </a:prstGeom>
        </p:spPr>
        <p:txBody>
          <a:bodyPr lIns="45694" tIns="22846" rIns="45694" bIns="22846"/>
          <a:lstStyle>
            <a:lvl1pPr>
              <a:defRPr/>
            </a:lvl1pPr>
          </a:lstStyle>
          <a:p>
            <a:pPr defTabSz="1087755">
              <a:defRPr/>
            </a:pPr>
            <a:endParaRPr lang="en-US" sz="2100">
              <a:solidFill>
                <a:prstClr val="black"/>
              </a:solidFill>
            </a:endParaRPr>
          </a:p>
        </p:txBody>
      </p:sp>
      <p:sp>
        <p:nvSpPr>
          <p:cNvPr id="4" name="Rectangle 6"/>
          <p:cNvSpPr>
            <a:spLocks noGrp="1" noChangeArrowheads="1"/>
          </p:cNvSpPr>
          <p:nvPr>
            <p:ph type="sldNum" sz="quarter" idx="12"/>
          </p:nvPr>
        </p:nvSpPr>
        <p:spPr>
          <a:xfrm>
            <a:off x="8737600" y="6245237"/>
            <a:ext cx="2844800" cy="476251"/>
          </a:xfrm>
          <a:prstGeom prst="rect">
            <a:avLst/>
          </a:prstGeom>
        </p:spPr>
        <p:txBody>
          <a:bodyPr lIns="45694" tIns="22846" rIns="45694" bIns="22846"/>
          <a:lstStyle>
            <a:lvl1pPr>
              <a:defRPr/>
            </a:lvl1pPr>
          </a:lstStyle>
          <a:p>
            <a:pPr defTabSz="1087755"/>
            <a:fld id="{475E0F57-EEA1-4A8B-9311-4AD2064A14C0}" type="slidenum">
              <a:rPr lang="en-US" sz="2100" smtClean="0">
                <a:solidFill>
                  <a:prstClr val="black"/>
                </a:solidFill>
              </a:rPr>
            </a:fld>
            <a:endParaRPr lang="en-US" sz="2100">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fld id="{A0FA714A-B299-412A-8DDD-ECBA1678117B}" type="datetimeFigureOut">
              <a:rPr lang="vi-VN">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D0D35A9-32D4-4204-85BF-2FB542954CFD}" type="slidenum">
              <a:rPr lang="vi-VN"/>
            </a:fld>
            <a:endParaRPr lang="vi-V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51E018F6-C5D2-48FB-9C49-8F7146FAA032}" type="datetimeFigureOut">
              <a:rPr lang="vi-VN">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67D284D-9F68-471F-A048-4029C26D8D02}" type="slidenum">
              <a:rPr lang="vi-VN"/>
            </a:fld>
            <a:endParaRPr lang="vi-V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lvl1pPr>
              <a:defRPr/>
            </a:lvl1pPr>
          </a:lstStyle>
          <a:p>
            <a:pPr>
              <a:defRPr/>
            </a:pPr>
            <a:fld id="{D0CF92D8-8465-478C-A17B-327E600A353B}" type="datetimeFigureOut">
              <a:rPr lang="vi-VN">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415F357-96BA-4A35-9871-5808FFC4B03D}" type="slidenum">
              <a:rPr lang="vi-VN"/>
            </a:fld>
            <a:endParaRPr lang="vi-V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a:defRPr/>
            </a:pPr>
            <a:fld id="{C5A5CF62-2C82-4289-8C19-E9117B641F80}" type="datetimeFigureOut">
              <a:rPr lang="vi-VN">
                <a:solidFill>
                  <a:prstClr val="black">
                    <a:tint val="75000"/>
                  </a:prstClr>
                </a:solidFill>
              </a:rPr>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CD893FD-F058-496A-938C-058C0D4E2E40}" type="slidenum">
              <a:rPr lang="vi-VN"/>
            </a:fld>
            <a:endParaRPr lang="vi-V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a:defRPr/>
            </a:pPr>
            <a:fld id="{6385692E-67A4-4EFA-B14F-CADEE23D6C9D}" type="datetimeFigureOut">
              <a:rPr lang="vi-VN">
                <a:solidFill>
                  <a:prstClr val="black">
                    <a:tint val="75000"/>
                  </a:prstClr>
                </a:solidFill>
              </a:rPr>
            </a:fld>
            <a:endParaRPr lang="vi-VN">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670AE251-1098-4BD9-9F7D-A7C3DA4DA619}" type="slidenum">
              <a:rPr lang="vi-VN"/>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70635D2-1FD4-42FB-A3A0-B9DFEF7C7F9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A4EFB-0D95-4D66-8DB7-7B35D2AA263F}"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fld id="{D760F8E3-C7EA-498A-B1EC-FCA98FFCD541}" type="datetimeFigureOut">
              <a:rPr lang="vi-VN">
                <a:solidFill>
                  <a:prstClr val="black">
                    <a:tint val="75000"/>
                  </a:prstClr>
                </a:solidFill>
              </a:rPr>
            </a:fld>
            <a:endParaRPr lang="vi-VN">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838A0396-3231-46D9-9017-400B1589875B}" type="slidenum">
              <a:rPr lang="vi-VN"/>
            </a:fld>
            <a:endParaRPr lang="vi-V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311F75-05E1-44CC-A113-201B0DF7D10D}" type="datetimeFigureOut">
              <a:rPr lang="vi-VN">
                <a:solidFill>
                  <a:prstClr val="black">
                    <a:tint val="75000"/>
                  </a:prstClr>
                </a:solidFill>
              </a:rPr>
            </a:fld>
            <a:endParaRPr lang="vi-VN">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56E0AF43-4CF4-489D-83D4-EC8FD6EF1EE0}" type="slidenum">
              <a:rPr lang="vi-VN"/>
            </a:fld>
            <a:endParaRPr lang="vi-V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3"/>
          <p:cNvSpPr>
            <a:spLocks noGrp="1"/>
          </p:cNvSpPr>
          <p:nvPr>
            <p:ph type="dt" sz="half" idx="10"/>
          </p:nvPr>
        </p:nvSpPr>
        <p:spPr/>
        <p:txBody>
          <a:bodyPr/>
          <a:lstStyle>
            <a:lvl1pPr>
              <a:defRPr/>
            </a:lvl1pPr>
          </a:lstStyle>
          <a:p>
            <a:pPr>
              <a:defRPr/>
            </a:pPr>
            <a:fld id="{00FE5F7F-00C3-420E-A0D6-CAB53CEA3FCE}" type="datetimeFigureOut">
              <a:rPr lang="vi-VN">
                <a:solidFill>
                  <a:prstClr val="black">
                    <a:tint val="75000"/>
                  </a:prstClr>
                </a:solidFill>
              </a:rPr>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19C0691-C80E-40E6-969B-1A32906C0A93}" type="slidenum">
              <a:rPr lang="vi-VN"/>
            </a:fld>
            <a:endParaRPr lang="vi-V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3"/>
          <p:cNvSpPr>
            <a:spLocks noGrp="1"/>
          </p:cNvSpPr>
          <p:nvPr>
            <p:ph type="dt" sz="half" idx="10"/>
          </p:nvPr>
        </p:nvSpPr>
        <p:spPr/>
        <p:txBody>
          <a:bodyPr/>
          <a:lstStyle>
            <a:lvl1pPr>
              <a:defRPr/>
            </a:lvl1pPr>
          </a:lstStyle>
          <a:p>
            <a:pPr>
              <a:defRPr/>
            </a:pPr>
            <a:fld id="{7D1B9A1A-3A19-4D31-9846-FD35B7030854}" type="datetimeFigureOut">
              <a:rPr lang="vi-VN">
                <a:solidFill>
                  <a:prstClr val="black">
                    <a:tint val="75000"/>
                  </a:prstClr>
                </a:solidFill>
              </a:rPr>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0DF35E68-A51F-4B67-89D6-376F431A5A8B}" type="slidenum">
              <a:rPr lang="vi-VN"/>
            </a:fld>
            <a:endParaRPr lang="vi-V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9D79BD44-B667-48C5-9B7E-09F5494C1496}" type="datetimeFigureOut">
              <a:rPr lang="vi-VN">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4BBC8C6-704E-4BF3-ADE1-66375D88AF87}" type="slidenum">
              <a:rPr lang="vi-VN"/>
            </a:fld>
            <a:endParaRPr lang="vi-V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B999A157-6B20-4CF7-94FD-21A55A46D533}" type="datetimeFigureOut">
              <a:rPr lang="vi-VN">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51E81F9-FC8D-4FE3-BBE1-BD98F956399A}" type="slidenum">
              <a:rPr lang="vi-VN"/>
            </a:fld>
            <a:endParaRPr lang="vi-V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2284A2F-C81F-417A-8DF5-F9554B7CFE07}" type="slidenum">
              <a:rPr lang="en-US">
                <a:solidFill>
                  <a:srgbClr val="000000"/>
                </a:solidFill>
              </a:rPr>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BFB4FC1-75AC-46C1-95A9-43B6748BABB9}" type="slidenum">
              <a:rPr lang="en-US">
                <a:solidFill>
                  <a:srgbClr val="000000"/>
                </a:solidFill>
              </a:rPr>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20A6AEB-33AA-4A75-9C11-23557EF64309}" type="slidenum">
              <a:rPr lang="en-US">
                <a:solidFill>
                  <a:srgbClr val="000000"/>
                </a:solidFill>
              </a:rPr>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3E00977-8B5A-4001-AA35-30AD95467C13}" type="slidenum">
              <a:rPr lang="en-US">
                <a:solidFill>
                  <a:srgbClr val="000000"/>
                </a:solidFill>
              </a:rPr>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570635D2-1FD4-42FB-A3A0-B9DFEF7C7F9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A4EFB-0D95-4D66-8DB7-7B35D2AA263F}"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B1B74C5-C058-4988-A16F-4D5CC30E6C83}" type="slidenum">
              <a:rPr lang="en-US">
                <a:solidFill>
                  <a:srgbClr val="000000"/>
                </a:solidFill>
              </a:rPr>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6C495FF-8636-4B97-A056-67EE3BE16594}" type="slidenum">
              <a:rPr lang="en-US">
                <a:solidFill>
                  <a:srgbClr val="000000"/>
                </a:solidFill>
              </a:rPr>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417D736-5779-4C4D-8E5E-1E9319D24964}" type="slidenum">
              <a:rPr lang="en-US">
                <a:solidFill>
                  <a:srgbClr val="000000"/>
                </a:solidFill>
              </a:rPr>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42591DD-0CFE-455B-92A7-C4A9739FF1A7}" type="slidenum">
              <a:rPr lang="en-US">
                <a:solidFill>
                  <a:srgbClr val="000000"/>
                </a:solidFill>
              </a:rPr>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C497460-49D8-4057-B120-9AD69BE8B7E3}" type="slidenum">
              <a:rPr lang="en-US">
                <a:solidFill>
                  <a:srgbClr val="000000"/>
                </a:solidFill>
              </a:rPr>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FEACD26-0EFC-4714-A74B-8982062E559A}" type="slidenum">
              <a:rPr lang="en-US">
                <a:solidFill>
                  <a:srgbClr val="000000"/>
                </a:solidFill>
              </a:rPr>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ACF8B30-AB83-42C6-9C42-6680BBAF63D8}" type="slidenum">
              <a:rPr lang="en-US">
                <a:solidFill>
                  <a:srgbClr val="000000"/>
                </a:solidFill>
              </a:rPr>
            </a:fld>
            <a:endParaRPr 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570635D2-1FD4-42FB-A3A0-B9DFEF7C7F9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A4EFB-0D95-4D66-8DB7-7B35D2AA263F}" type="slidenum">
              <a:rPr lang="en-US" smtClean="0"/>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570635D2-1FD4-42FB-A3A0-B9DFEF7C7F90}"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8A4EFB-0D95-4D66-8DB7-7B35D2AA263F}"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570635D2-1FD4-42FB-A3A0-B9DFEF7C7F90}"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C8A4EFB-0D95-4D66-8DB7-7B35D2AA263F}"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570635D2-1FD4-42FB-A3A0-B9DFEF7C7F90}"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C8A4EFB-0D95-4D66-8DB7-7B35D2AA263F}"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0635D2-1FD4-42FB-A3A0-B9DFEF7C7F90}"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C8A4EFB-0D95-4D66-8DB7-7B35D2AA263F}"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570635D2-1FD4-42FB-A3A0-B9DFEF7C7F90}"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8A4EFB-0D95-4D66-8DB7-7B35D2AA263F}"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570635D2-1FD4-42FB-A3A0-B9DFEF7C7F90}"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8A4EFB-0D95-4D66-8DB7-7B35D2AA263F}"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fld id="{A0FA714A-B299-412A-8DDD-ECBA1678117B}" type="datetimeFigureOut">
              <a:rPr lang="vi-VN">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D0D35A9-32D4-4204-85BF-2FB542954CFD}" type="slidenum">
              <a:rPr lang="vi-VN"/>
            </a:fld>
            <a:endParaRPr lang="vi-VN"/>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51E018F6-C5D2-48FB-9C49-8F7146FAA032}" type="datetimeFigureOut">
              <a:rPr lang="vi-VN">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67D284D-9F68-471F-A048-4029C26D8D02}" type="slidenum">
              <a:rPr lang="vi-VN"/>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570635D2-1FD4-42FB-A3A0-B9DFEF7C7F90}"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8A4EFB-0D95-4D66-8DB7-7B35D2AA263F}" type="slidenum">
              <a:rPr lang="en-US" smtClean="0"/>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lvl1pPr>
              <a:defRPr/>
            </a:lvl1pPr>
          </a:lstStyle>
          <a:p>
            <a:pPr>
              <a:defRPr/>
            </a:pPr>
            <a:fld id="{D0CF92D8-8465-478C-A17B-327E600A353B}" type="datetimeFigureOut">
              <a:rPr lang="vi-VN">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415F357-96BA-4A35-9871-5808FFC4B03D}" type="slidenum">
              <a:rPr lang="vi-VN"/>
            </a:fld>
            <a:endParaRPr lang="vi-VN"/>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a:defRPr/>
            </a:pPr>
            <a:fld id="{C5A5CF62-2C82-4289-8C19-E9117B641F80}" type="datetimeFigureOut">
              <a:rPr lang="vi-VN">
                <a:solidFill>
                  <a:prstClr val="black">
                    <a:tint val="75000"/>
                  </a:prstClr>
                </a:solidFill>
              </a:rPr>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CD893FD-F058-496A-938C-058C0D4E2E40}" type="slidenum">
              <a:rPr lang="vi-VN"/>
            </a:fld>
            <a:endParaRPr lang="vi-VN"/>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a:defRPr/>
            </a:pPr>
            <a:fld id="{6385692E-67A4-4EFA-B14F-CADEE23D6C9D}" type="datetimeFigureOut">
              <a:rPr lang="vi-VN">
                <a:solidFill>
                  <a:prstClr val="black">
                    <a:tint val="75000"/>
                  </a:prstClr>
                </a:solidFill>
              </a:rPr>
            </a:fld>
            <a:endParaRPr lang="vi-VN">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670AE251-1098-4BD9-9F7D-A7C3DA4DA619}" type="slidenum">
              <a:rPr lang="vi-VN"/>
            </a:fld>
            <a:endParaRPr lang="vi-VN"/>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fld id="{D760F8E3-C7EA-498A-B1EC-FCA98FFCD541}" type="datetimeFigureOut">
              <a:rPr lang="vi-VN">
                <a:solidFill>
                  <a:prstClr val="black">
                    <a:tint val="75000"/>
                  </a:prstClr>
                </a:solidFill>
              </a:rPr>
            </a:fld>
            <a:endParaRPr lang="vi-VN">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838A0396-3231-46D9-9017-400B1589875B}" type="slidenum">
              <a:rPr lang="vi-VN"/>
            </a:fld>
            <a:endParaRPr lang="vi-VN"/>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311F75-05E1-44CC-A113-201B0DF7D10D}" type="datetimeFigureOut">
              <a:rPr lang="vi-VN">
                <a:solidFill>
                  <a:prstClr val="black">
                    <a:tint val="75000"/>
                  </a:prstClr>
                </a:solidFill>
              </a:rPr>
            </a:fld>
            <a:endParaRPr lang="vi-VN">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56E0AF43-4CF4-489D-83D4-EC8FD6EF1EE0}" type="slidenum">
              <a:rPr lang="vi-VN"/>
            </a:fld>
            <a:endParaRPr lang="vi-VN"/>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3"/>
          <p:cNvSpPr>
            <a:spLocks noGrp="1"/>
          </p:cNvSpPr>
          <p:nvPr>
            <p:ph type="dt" sz="half" idx="10"/>
          </p:nvPr>
        </p:nvSpPr>
        <p:spPr/>
        <p:txBody>
          <a:bodyPr/>
          <a:lstStyle>
            <a:lvl1pPr>
              <a:defRPr/>
            </a:lvl1pPr>
          </a:lstStyle>
          <a:p>
            <a:pPr>
              <a:defRPr/>
            </a:pPr>
            <a:fld id="{00FE5F7F-00C3-420E-A0D6-CAB53CEA3FCE}" type="datetimeFigureOut">
              <a:rPr lang="vi-VN">
                <a:solidFill>
                  <a:prstClr val="black">
                    <a:tint val="75000"/>
                  </a:prstClr>
                </a:solidFill>
              </a:rPr>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19C0691-C80E-40E6-969B-1A32906C0A93}" type="slidenum">
              <a:rPr lang="vi-VN"/>
            </a:fld>
            <a:endParaRPr lang="vi-VN"/>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3"/>
          <p:cNvSpPr>
            <a:spLocks noGrp="1"/>
          </p:cNvSpPr>
          <p:nvPr>
            <p:ph type="dt" sz="half" idx="10"/>
          </p:nvPr>
        </p:nvSpPr>
        <p:spPr/>
        <p:txBody>
          <a:bodyPr/>
          <a:lstStyle>
            <a:lvl1pPr>
              <a:defRPr/>
            </a:lvl1pPr>
          </a:lstStyle>
          <a:p>
            <a:pPr>
              <a:defRPr/>
            </a:pPr>
            <a:fld id="{7D1B9A1A-3A19-4D31-9846-FD35B7030854}" type="datetimeFigureOut">
              <a:rPr lang="vi-VN">
                <a:solidFill>
                  <a:prstClr val="black">
                    <a:tint val="75000"/>
                  </a:prstClr>
                </a:solidFill>
              </a:rPr>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0DF35E68-A51F-4B67-89D6-376F431A5A8B}" type="slidenum">
              <a:rPr lang="vi-VN"/>
            </a:fld>
            <a:endParaRPr lang="vi-VN"/>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9D79BD44-B667-48C5-9B7E-09F5494C1496}" type="datetimeFigureOut">
              <a:rPr lang="vi-VN">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4BBC8C6-704E-4BF3-ADE1-66375D88AF87}" type="slidenum">
              <a:rPr lang="vi-VN"/>
            </a:fld>
            <a:endParaRPr lang="vi-VN"/>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B999A157-6B20-4CF7-94FD-21A55A46D533}" type="datetimeFigureOut">
              <a:rPr lang="vi-VN">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51E81F9-FC8D-4FE3-BBE1-BD98F956399A}" type="slidenum">
              <a:rPr lang="vi-VN"/>
            </a:fld>
            <a:endParaRPr lang="vi-VN"/>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fld id="{A0FA714A-B299-412A-8DDD-ECBA1678117B}" type="datetimeFigureOut">
              <a:rPr lang="vi-VN">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D0D35A9-32D4-4204-85BF-2FB542954CFD}" type="slidenum">
              <a:rPr lang="vi-VN"/>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570635D2-1FD4-42FB-A3A0-B9DFEF7C7F90}"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8A4EFB-0D95-4D66-8DB7-7B35D2AA263F}" type="slidenum">
              <a:rPr lang="en-US" smtClean="0"/>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51E018F6-C5D2-48FB-9C49-8F7146FAA032}" type="datetimeFigureOut">
              <a:rPr lang="vi-VN">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67D284D-9F68-471F-A048-4029C26D8D02}" type="slidenum">
              <a:rPr lang="vi-VN"/>
            </a:fld>
            <a:endParaRPr lang="vi-VN"/>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lvl1pPr>
              <a:defRPr/>
            </a:lvl1pPr>
          </a:lstStyle>
          <a:p>
            <a:pPr>
              <a:defRPr/>
            </a:pPr>
            <a:fld id="{D0CF92D8-8465-478C-A17B-327E600A353B}" type="datetimeFigureOut">
              <a:rPr lang="vi-VN">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415F357-96BA-4A35-9871-5808FFC4B03D}" type="slidenum">
              <a:rPr lang="vi-VN"/>
            </a:fld>
            <a:endParaRPr lang="vi-VN"/>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a:defRPr/>
            </a:pPr>
            <a:fld id="{C5A5CF62-2C82-4289-8C19-E9117B641F80}" type="datetimeFigureOut">
              <a:rPr lang="vi-VN">
                <a:solidFill>
                  <a:prstClr val="black">
                    <a:tint val="75000"/>
                  </a:prstClr>
                </a:solidFill>
              </a:rPr>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CD893FD-F058-496A-938C-058C0D4E2E40}" type="slidenum">
              <a:rPr lang="vi-VN"/>
            </a:fld>
            <a:endParaRPr lang="vi-VN"/>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a:defRPr/>
            </a:pPr>
            <a:fld id="{6385692E-67A4-4EFA-B14F-CADEE23D6C9D}" type="datetimeFigureOut">
              <a:rPr lang="vi-VN">
                <a:solidFill>
                  <a:prstClr val="black">
                    <a:tint val="75000"/>
                  </a:prstClr>
                </a:solidFill>
              </a:rPr>
            </a:fld>
            <a:endParaRPr lang="vi-VN">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670AE251-1098-4BD9-9F7D-A7C3DA4DA619}" type="slidenum">
              <a:rPr lang="vi-VN"/>
            </a:fld>
            <a:endParaRPr lang="vi-VN"/>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fld id="{D760F8E3-C7EA-498A-B1EC-FCA98FFCD541}" type="datetimeFigureOut">
              <a:rPr lang="vi-VN">
                <a:solidFill>
                  <a:prstClr val="black">
                    <a:tint val="75000"/>
                  </a:prstClr>
                </a:solidFill>
              </a:rPr>
            </a:fld>
            <a:endParaRPr lang="vi-VN">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838A0396-3231-46D9-9017-400B1589875B}" type="slidenum">
              <a:rPr lang="vi-VN"/>
            </a:fld>
            <a:endParaRPr lang="vi-VN"/>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311F75-05E1-44CC-A113-201B0DF7D10D}" type="datetimeFigureOut">
              <a:rPr lang="vi-VN">
                <a:solidFill>
                  <a:prstClr val="black">
                    <a:tint val="75000"/>
                  </a:prstClr>
                </a:solidFill>
              </a:rPr>
            </a:fld>
            <a:endParaRPr lang="vi-VN">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56E0AF43-4CF4-489D-83D4-EC8FD6EF1EE0}" type="slidenum">
              <a:rPr lang="vi-VN"/>
            </a:fld>
            <a:endParaRPr lang="vi-VN"/>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3"/>
          <p:cNvSpPr>
            <a:spLocks noGrp="1"/>
          </p:cNvSpPr>
          <p:nvPr>
            <p:ph type="dt" sz="half" idx="10"/>
          </p:nvPr>
        </p:nvSpPr>
        <p:spPr/>
        <p:txBody>
          <a:bodyPr/>
          <a:lstStyle>
            <a:lvl1pPr>
              <a:defRPr/>
            </a:lvl1pPr>
          </a:lstStyle>
          <a:p>
            <a:pPr>
              <a:defRPr/>
            </a:pPr>
            <a:fld id="{00FE5F7F-00C3-420E-A0D6-CAB53CEA3FCE}" type="datetimeFigureOut">
              <a:rPr lang="vi-VN">
                <a:solidFill>
                  <a:prstClr val="black">
                    <a:tint val="75000"/>
                  </a:prstClr>
                </a:solidFill>
              </a:rPr>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19C0691-C80E-40E6-969B-1A32906C0A93}" type="slidenum">
              <a:rPr lang="vi-VN"/>
            </a:fld>
            <a:endParaRPr lang="vi-VN"/>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3"/>
          <p:cNvSpPr>
            <a:spLocks noGrp="1"/>
          </p:cNvSpPr>
          <p:nvPr>
            <p:ph type="dt" sz="half" idx="10"/>
          </p:nvPr>
        </p:nvSpPr>
        <p:spPr/>
        <p:txBody>
          <a:bodyPr/>
          <a:lstStyle>
            <a:lvl1pPr>
              <a:defRPr/>
            </a:lvl1pPr>
          </a:lstStyle>
          <a:p>
            <a:pPr>
              <a:defRPr/>
            </a:pPr>
            <a:fld id="{7D1B9A1A-3A19-4D31-9846-FD35B7030854}" type="datetimeFigureOut">
              <a:rPr lang="vi-VN">
                <a:solidFill>
                  <a:prstClr val="black">
                    <a:tint val="75000"/>
                  </a:prstClr>
                </a:solidFill>
              </a:rPr>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0DF35E68-A51F-4B67-89D6-376F431A5A8B}" type="slidenum">
              <a:rPr lang="vi-VN"/>
            </a:fld>
            <a:endParaRPr lang="vi-VN"/>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9D79BD44-B667-48C5-9B7E-09F5494C1496}" type="datetimeFigureOut">
              <a:rPr lang="vi-VN">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4BBC8C6-704E-4BF3-ADE1-66375D88AF87}" type="slidenum">
              <a:rPr lang="vi-VN"/>
            </a:fld>
            <a:endParaRPr lang="vi-VN"/>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B999A157-6B20-4CF7-94FD-21A55A46D533}" type="datetimeFigureOut">
              <a:rPr lang="vi-VN">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51E81F9-FC8D-4FE3-BBE1-BD98F956399A}" type="slidenum">
              <a:rPr lang="vi-VN"/>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0635D2-1FD4-42FB-A3A0-B9DFEF7C7F90}"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8A4EFB-0D95-4D66-8DB7-7B35D2AA263F}" type="slidenum">
              <a:rPr lang="en-US" smtClean="0"/>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5295" indent="0" algn="ctr">
              <a:buNone/>
              <a:defRPr sz="2000"/>
            </a:lvl2pPr>
            <a:lvl3pPr marL="910590" indent="0" algn="ctr">
              <a:buNone/>
              <a:defRPr sz="1800"/>
            </a:lvl3pPr>
            <a:lvl4pPr marL="1366520" indent="0" algn="ctr">
              <a:buNone/>
              <a:defRPr sz="1600"/>
            </a:lvl4pPr>
            <a:lvl5pPr marL="1821815" indent="0" algn="ctr">
              <a:buNone/>
              <a:defRPr sz="1600"/>
            </a:lvl5pPr>
            <a:lvl6pPr marL="2277110" indent="0" algn="ctr">
              <a:buNone/>
              <a:defRPr sz="1600"/>
            </a:lvl6pPr>
            <a:lvl7pPr marL="2732405" indent="0" algn="ctr">
              <a:buNone/>
              <a:defRPr sz="1600"/>
            </a:lvl7pPr>
            <a:lvl8pPr marL="3187700" indent="0" algn="ctr">
              <a:buNone/>
              <a:defRPr sz="1600"/>
            </a:lvl8pPr>
            <a:lvl9pPr marL="364363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showMasterSp="0">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showMasterSp="0">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66"/>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1" y="4589491"/>
            <a:ext cx="10515600" cy="1500187"/>
          </a:xfrm>
        </p:spPr>
        <p:txBody>
          <a:bodyPr/>
          <a:lstStyle>
            <a:lvl1pPr marL="0" indent="0">
              <a:buNone/>
              <a:defRPr sz="2400">
                <a:solidFill>
                  <a:schemeClr val="tx1">
                    <a:tint val="75000"/>
                  </a:schemeClr>
                </a:solidFill>
              </a:defRPr>
            </a:lvl1pPr>
            <a:lvl2pPr marL="455295" indent="0">
              <a:buNone/>
              <a:defRPr sz="2000">
                <a:solidFill>
                  <a:schemeClr val="tx1">
                    <a:tint val="75000"/>
                  </a:schemeClr>
                </a:solidFill>
              </a:defRPr>
            </a:lvl2pPr>
            <a:lvl3pPr marL="910590" indent="0">
              <a:buNone/>
              <a:defRPr sz="1800">
                <a:solidFill>
                  <a:schemeClr val="tx1">
                    <a:tint val="75000"/>
                  </a:schemeClr>
                </a:solidFill>
              </a:defRPr>
            </a:lvl3pPr>
            <a:lvl4pPr marL="1366520" indent="0">
              <a:buNone/>
              <a:defRPr sz="1600">
                <a:solidFill>
                  <a:schemeClr val="tx1">
                    <a:tint val="75000"/>
                  </a:schemeClr>
                </a:solidFill>
              </a:defRPr>
            </a:lvl4pPr>
            <a:lvl5pPr marL="1821815" indent="0">
              <a:buNone/>
              <a:defRPr sz="1600">
                <a:solidFill>
                  <a:schemeClr val="tx1">
                    <a:tint val="75000"/>
                  </a:schemeClr>
                </a:solidFill>
              </a:defRPr>
            </a:lvl5pPr>
            <a:lvl6pPr marL="2277110" indent="0">
              <a:buNone/>
              <a:defRPr sz="1600">
                <a:solidFill>
                  <a:schemeClr val="tx1">
                    <a:tint val="75000"/>
                  </a:schemeClr>
                </a:solidFill>
              </a:defRPr>
            </a:lvl6pPr>
            <a:lvl7pPr marL="2732405" indent="0">
              <a:buNone/>
              <a:defRPr sz="1600">
                <a:solidFill>
                  <a:schemeClr val="tx1">
                    <a:tint val="75000"/>
                  </a:schemeClr>
                </a:solidFill>
              </a:defRPr>
            </a:lvl7pPr>
            <a:lvl8pPr marL="3187700" indent="0">
              <a:buNone/>
              <a:defRPr sz="1600">
                <a:solidFill>
                  <a:schemeClr val="tx1">
                    <a:tint val="75000"/>
                  </a:schemeClr>
                </a:solidFill>
              </a:defRPr>
            </a:lvl8pPr>
            <a:lvl9pPr marL="364363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showMasterSp="0">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570635D2-1FD4-42FB-A3A0-B9DFEF7C7F90}"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8A4EFB-0D95-4D66-8DB7-7B35D2AA263F}"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showMasterSp="0">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815" y="1681163"/>
            <a:ext cx="5157787" cy="823912"/>
          </a:xfrm>
        </p:spPr>
        <p:txBody>
          <a:bodyPr anchor="b"/>
          <a:lstStyle>
            <a:lvl1pPr marL="0" indent="0">
              <a:buNone/>
              <a:defRPr sz="2400" b="1"/>
            </a:lvl1pPr>
            <a:lvl2pPr marL="455295" indent="0">
              <a:buNone/>
              <a:defRPr sz="2000" b="1"/>
            </a:lvl2pPr>
            <a:lvl3pPr marL="910590" indent="0">
              <a:buNone/>
              <a:defRPr sz="1800" b="1"/>
            </a:lvl3pPr>
            <a:lvl4pPr marL="1366520" indent="0">
              <a:buNone/>
              <a:defRPr sz="1600" b="1"/>
            </a:lvl4pPr>
            <a:lvl5pPr marL="1821815" indent="0">
              <a:buNone/>
              <a:defRPr sz="1600" b="1"/>
            </a:lvl5pPr>
            <a:lvl6pPr marL="2277110" indent="0">
              <a:buNone/>
              <a:defRPr sz="1600" b="1"/>
            </a:lvl6pPr>
            <a:lvl7pPr marL="2732405" indent="0">
              <a:buNone/>
              <a:defRPr sz="1600" b="1"/>
            </a:lvl7pPr>
            <a:lvl8pPr marL="3187700" indent="0">
              <a:buNone/>
              <a:defRPr sz="1600" b="1"/>
            </a:lvl8pPr>
            <a:lvl9pPr marL="364363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815"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5295" indent="0">
              <a:buNone/>
              <a:defRPr sz="2000" b="1"/>
            </a:lvl2pPr>
            <a:lvl3pPr marL="910590" indent="0">
              <a:buNone/>
              <a:defRPr sz="1800" b="1"/>
            </a:lvl3pPr>
            <a:lvl4pPr marL="1366520" indent="0">
              <a:buNone/>
              <a:defRPr sz="1600" b="1"/>
            </a:lvl4pPr>
            <a:lvl5pPr marL="1821815" indent="0">
              <a:buNone/>
              <a:defRPr sz="1600" b="1"/>
            </a:lvl5pPr>
            <a:lvl6pPr marL="2277110" indent="0">
              <a:buNone/>
              <a:defRPr sz="1600" b="1"/>
            </a:lvl6pPr>
            <a:lvl7pPr marL="2732405" indent="0">
              <a:buNone/>
              <a:defRPr sz="1600" b="1"/>
            </a:lvl7pPr>
            <a:lvl8pPr marL="3187700" indent="0">
              <a:buNone/>
              <a:defRPr sz="1600" b="1"/>
            </a:lvl8pPr>
            <a:lvl9pPr marL="364363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570635D2-1FD4-42FB-A3A0-B9DFEF7C7F90}"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C8A4EFB-0D95-4D66-8DB7-7B35D2AA263F}"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showMasterSp="0">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570635D2-1FD4-42FB-A3A0-B9DFEF7C7F90}"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C8A4EFB-0D95-4D66-8DB7-7B35D2AA263F}"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0635D2-1FD4-42FB-A3A0-B9DFEF7C7F90}"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C8A4EFB-0D95-4D66-8DB7-7B35D2AA263F}"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814"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5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814" y="2057400"/>
            <a:ext cx="3932237" cy="3811588"/>
          </a:xfrm>
        </p:spPr>
        <p:txBody>
          <a:bodyPr/>
          <a:lstStyle>
            <a:lvl1pPr marL="0" indent="0">
              <a:buNone/>
              <a:defRPr sz="1600"/>
            </a:lvl1pPr>
            <a:lvl2pPr marL="455295" indent="0">
              <a:buNone/>
              <a:defRPr sz="1400"/>
            </a:lvl2pPr>
            <a:lvl3pPr marL="910590" indent="0">
              <a:buNone/>
              <a:defRPr sz="1200"/>
            </a:lvl3pPr>
            <a:lvl4pPr marL="1366520" indent="0">
              <a:buNone/>
              <a:defRPr sz="1000"/>
            </a:lvl4pPr>
            <a:lvl5pPr marL="1821815" indent="0">
              <a:buNone/>
              <a:defRPr sz="1000"/>
            </a:lvl5pPr>
            <a:lvl6pPr marL="2277110" indent="0">
              <a:buNone/>
              <a:defRPr sz="1000"/>
            </a:lvl6pPr>
            <a:lvl7pPr marL="2732405" indent="0">
              <a:buNone/>
              <a:defRPr sz="1000"/>
            </a:lvl7pPr>
            <a:lvl8pPr marL="3187700" indent="0">
              <a:buNone/>
              <a:defRPr sz="1000"/>
            </a:lvl8pPr>
            <a:lvl9pPr marL="364363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570635D2-1FD4-42FB-A3A0-B9DFEF7C7F90}"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8A4EFB-0D95-4D66-8DB7-7B35D2AA263F}"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814"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53"/>
            <a:ext cx="6172200" cy="4873625"/>
          </a:xfrm>
        </p:spPr>
        <p:txBody>
          <a:bodyPr/>
          <a:lstStyle>
            <a:lvl1pPr marL="0" indent="0">
              <a:buNone/>
              <a:defRPr sz="3200"/>
            </a:lvl1pPr>
            <a:lvl2pPr marL="455295" indent="0">
              <a:buNone/>
              <a:defRPr sz="2800"/>
            </a:lvl2pPr>
            <a:lvl3pPr marL="910590" indent="0">
              <a:buNone/>
              <a:defRPr sz="2400"/>
            </a:lvl3pPr>
            <a:lvl4pPr marL="1366520" indent="0">
              <a:buNone/>
              <a:defRPr sz="2000"/>
            </a:lvl4pPr>
            <a:lvl5pPr marL="1821815" indent="0">
              <a:buNone/>
              <a:defRPr sz="2000"/>
            </a:lvl5pPr>
            <a:lvl6pPr marL="2277110" indent="0">
              <a:buNone/>
              <a:defRPr sz="2000"/>
            </a:lvl6pPr>
            <a:lvl7pPr marL="2732405" indent="0">
              <a:buNone/>
              <a:defRPr sz="2000"/>
            </a:lvl7pPr>
            <a:lvl8pPr marL="3187700" indent="0">
              <a:buNone/>
              <a:defRPr sz="2000"/>
            </a:lvl8pPr>
            <a:lvl9pPr marL="3643630" indent="0">
              <a:buNone/>
              <a:defRPr sz="2000"/>
            </a:lvl9pPr>
          </a:lstStyle>
          <a:p>
            <a:endParaRPr lang="en-US"/>
          </a:p>
        </p:txBody>
      </p:sp>
      <p:sp>
        <p:nvSpPr>
          <p:cNvPr id="4" name="Text Placeholder 3"/>
          <p:cNvSpPr>
            <a:spLocks noGrp="1"/>
          </p:cNvSpPr>
          <p:nvPr>
            <p:ph type="body" sz="half" idx="2"/>
          </p:nvPr>
        </p:nvSpPr>
        <p:spPr>
          <a:xfrm>
            <a:off x="839814" y="2057400"/>
            <a:ext cx="3932237" cy="3811588"/>
          </a:xfrm>
        </p:spPr>
        <p:txBody>
          <a:bodyPr/>
          <a:lstStyle>
            <a:lvl1pPr marL="0" indent="0">
              <a:buNone/>
              <a:defRPr sz="1600"/>
            </a:lvl1pPr>
            <a:lvl2pPr marL="455295" indent="0">
              <a:buNone/>
              <a:defRPr sz="1400"/>
            </a:lvl2pPr>
            <a:lvl3pPr marL="910590" indent="0">
              <a:buNone/>
              <a:defRPr sz="1200"/>
            </a:lvl3pPr>
            <a:lvl4pPr marL="1366520" indent="0">
              <a:buNone/>
              <a:defRPr sz="1000"/>
            </a:lvl4pPr>
            <a:lvl5pPr marL="1821815" indent="0">
              <a:buNone/>
              <a:defRPr sz="1000"/>
            </a:lvl5pPr>
            <a:lvl6pPr marL="2277110" indent="0">
              <a:buNone/>
              <a:defRPr sz="1000"/>
            </a:lvl6pPr>
            <a:lvl7pPr marL="2732405" indent="0">
              <a:buNone/>
              <a:defRPr sz="1000"/>
            </a:lvl7pPr>
            <a:lvl8pPr marL="3187700" indent="0">
              <a:buNone/>
              <a:defRPr sz="1000"/>
            </a:lvl8pPr>
            <a:lvl9pPr marL="364363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570635D2-1FD4-42FB-A3A0-B9DFEF7C7F90}"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8A4EFB-0D95-4D66-8DB7-7B35D2AA263F}"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showMasterSp="0">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570635D2-1FD4-42FB-A3A0-B9DFEF7C7F9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A4EFB-0D95-4D66-8DB7-7B35D2AA263F}" type="slidenum">
              <a:rPr lang="en-US" smtClean="0"/>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70635D2-1FD4-42FB-A3A0-B9DFEF7C7F90}"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8A4EFB-0D95-4D66-8DB7-7B35D2AA263F}"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570635D2-1FD4-42FB-A3A0-B9DFEF7C7F9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A4EFB-0D95-4D66-8DB7-7B35D2AA263F}"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78.xml"/><Relationship Id="rId8" Type="http://schemas.openxmlformats.org/officeDocument/2006/relationships/slideLayout" Target="../slideLayouts/slideLayout77.xml"/><Relationship Id="rId7" Type="http://schemas.openxmlformats.org/officeDocument/2006/relationships/slideLayout" Target="../slideLayouts/slideLayout76.xml"/><Relationship Id="rId6" Type="http://schemas.openxmlformats.org/officeDocument/2006/relationships/slideLayout" Target="../slideLayouts/slideLayout75.xml"/><Relationship Id="rId5" Type="http://schemas.openxmlformats.org/officeDocument/2006/relationships/slideLayout" Target="../slideLayouts/slideLayout74.xml"/><Relationship Id="rId4" Type="http://schemas.openxmlformats.org/officeDocument/2006/relationships/slideLayout" Target="../slideLayouts/slideLayout73.xml"/><Relationship Id="rId3" Type="http://schemas.openxmlformats.org/officeDocument/2006/relationships/slideLayout" Target="../slideLayouts/slideLayout72.xml"/><Relationship Id="rId2" Type="http://schemas.openxmlformats.org/officeDocument/2006/relationships/slideLayout" Target="../slideLayouts/slideLayout71.xml"/><Relationship Id="rId12" Type="http://schemas.openxmlformats.org/officeDocument/2006/relationships/theme" Target="../theme/theme10.xml"/><Relationship Id="rId11" Type="http://schemas.openxmlformats.org/officeDocument/2006/relationships/slideLayout" Target="../slideLayouts/slideLayout80.xml"/><Relationship Id="rId10" Type="http://schemas.openxmlformats.org/officeDocument/2006/relationships/slideLayout" Target="../slideLayouts/slideLayout79.xml"/><Relationship Id="rId1" Type="http://schemas.openxmlformats.org/officeDocument/2006/relationships/slideLayout" Target="../slideLayouts/slideLayout7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2" Type="http://schemas.openxmlformats.org/officeDocument/2006/relationships/theme" Target="../theme/theme5.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34.xml"/><Relationship Id="rId8" Type="http://schemas.openxmlformats.org/officeDocument/2006/relationships/slideLayout" Target="../slideLayouts/slideLayout33.xml"/><Relationship Id="rId7" Type="http://schemas.openxmlformats.org/officeDocument/2006/relationships/slideLayout" Target="../slideLayouts/slideLayout32.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3" Type="http://schemas.openxmlformats.org/officeDocument/2006/relationships/slideLayout" Target="../slideLayouts/slideLayout28.xml"/><Relationship Id="rId2" Type="http://schemas.openxmlformats.org/officeDocument/2006/relationships/slideLayout" Target="../slideLayouts/slideLayout27.xml"/><Relationship Id="rId12" Type="http://schemas.openxmlformats.org/officeDocument/2006/relationships/theme" Target="../theme/theme6.xml"/><Relationship Id="rId11" Type="http://schemas.openxmlformats.org/officeDocument/2006/relationships/slideLayout" Target="../slideLayouts/slideLayout36.xml"/><Relationship Id="rId10" Type="http://schemas.openxmlformats.org/officeDocument/2006/relationships/slideLayout" Target="../slideLayouts/slideLayout35.xml"/><Relationship Id="rId1"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45.xml"/><Relationship Id="rId8" Type="http://schemas.openxmlformats.org/officeDocument/2006/relationships/slideLayout" Target="../slideLayouts/slideLayout44.xml"/><Relationship Id="rId7" Type="http://schemas.openxmlformats.org/officeDocument/2006/relationships/slideLayout" Target="../slideLayouts/slideLayout43.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3" Type="http://schemas.openxmlformats.org/officeDocument/2006/relationships/slideLayout" Target="../slideLayouts/slideLayout39.xml"/><Relationship Id="rId2" Type="http://schemas.openxmlformats.org/officeDocument/2006/relationships/slideLayout" Target="../slideLayouts/slideLayout38.xml"/><Relationship Id="rId12" Type="http://schemas.openxmlformats.org/officeDocument/2006/relationships/theme" Target="../theme/theme7.xml"/><Relationship Id="rId11" Type="http://schemas.openxmlformats.org/officeDocument/2006/relationships/slideLayout" Target="../slideLayouts/slideLayout47.xml"/><Relationship Id="rId10" Type="http://schemas.openxmlformats.org/officeDocument/2006/relationships/slideLayout" Target="../slideLayouts/slideLayout46.xml"/><Relationship Id="rId1" Type="http://schemas.openxmlformats.org/officeDocument/2006/relationships/slideLayout" Target="../slideLayouts/slideLayout37.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56.xml"/><Relationship Id="rId8" Type="http://schemas.openxmlformats.org/officeDocument/2006/relationships/slideLayout" Target="../slideLayouts/slideLayout55.xml"/><Relationship Id="rId7" Type="http://schemas.openxmlformats.org/officeDocument/2006/relationships/slideLayout" Target="../slideLayouts/slideLayout54.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 Id="rId3" Type="http://schemas.openxmlformats.org/officeDocument/2006/relationships/slideLayout" Target="../slideLayouts/slideLayout50.xml"/><Relationship Id="rId2" Type="http://schemas.openxmlformats.org/officeDocument/2006/relationships/slideLayout" Target="../slideLayouts/slideLayout49.xml"/><Relationship Id="rId12" Type="http://schemas.openxmlformats.org/officeDocument/2006/relationships/theme" Target="../theme/theme8.xml"/><Relationship Id="rId11" Type="http://schemas.openxmlformats.org/officeDocument/2006/relationships/slideLayout" Target="../slideLayouts/slideLayout58.xml"/><Relationship Id="rId10" Type="http://schemas.openxmlformats.org/officeDocument/2006/relationships/slideLayout" Target="../slideLayouts/slideLayout57.xml"/><Relationship Id="rId1" Type="http://schemas.openxmlformats.org/officeDocument/2006/relationships/slideLayout" Target="../slideLayouts/slideLayout48.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67.xml"/><Relationship Id="rId8" Type="http://schemas.openxmlformats.org/officeDocument/2006/relationships/slideLayout" Target="../slideLayouts/slideLayout66.xml"/><Relationship Id="rId7" Type="http://schemas.openxmlformats.org/officeDocument/2006/relationships/slideLayout" Target="../slideLayouts/slideLayout65.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 Id="rId3" Type="http://schemas.openxmlformats.org/officeDocument/2006/relationships/slideLayout" Target="../slideLayouts/slideLayout61.xml"/><Relationship Id="rId2" Type="http://schemas.openxmlformats.org/officeDocument/2006/relationships/slideLayout" Target="../slideLayouts/slideLayout60.xml"/><Relationship Id="rId12" Type="http://schemas.openxmlformats.org/officeDocument/2006/relationships/theme" Target="../theme/theme9.xml"/><Relationship Id="rId11" Type="http://schemas.openxmlformats.org/officeDocument/2006/relationships/slideLayout" Target="../slideLayouts/slideLayout69.xml"/><Relationship Id="rId10" Type="http://schemas.openxmlformats.org/officeDocument/2006/relationships/slideLayout" Target="../slideLayouts/slideLayout68.xml"/><Relationship Id="rId1"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635D2-1FD4-42FB-A3A0-B9DFEF7C7F90}"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A4EFB-0D95-4D66-8DB7-7B35D2AA263F}"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076" tIns="45538" rIns="91076" bIns="45538"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076" tIns="45538" rIns="91076" bIns="45538"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78"/>
            <a:ext cx="2743200" cy="365125"/>
          </a:xfrm>
          <a:prstGeom prst="rect">
            <a:avLst/>
          </a:prstGeom>
        </p:spPr>
        <p:txBody>
          <a:bodyPr vert="horz" lIns="91076" tIns="45538" rIns="91076" bIns="45538" rtlCol="0" anchor="ctr"/>
          <a:lstStyle>
            <a:lvl1pPr algn="l">
              <a:defRPr sz="1200">
                <a:solidFill>
                  <a:schemeClr val="tx1">
                    <a:tint val="75000"/>
                  </a:schemeClr>
                </a:solidFill>
              </a:defRPr>
            </a:lvl1pPr>
          </a:lstStyle>
          <a:p>
            <a:pPr defTabSz="910590"/>
            <a:fld id="{570635D2-1FD4-42FB-A3A0-B9DFEF7C7F90}"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4038600" y="6356378"/>
            <a:ext cx="4114800" cy="365125"/>
          </a:xfrm>
          <a:prstGeom prst="rect">
            <a:avLst/>
          </a:prstGeom>
        </p:spPr>
        <p:txBody>
          <a:bodyPr vert="horz" lIns="91076" tIns="45538" rIns="91076" bIns="45538" rtlCol="0" anchor="ctr"/>
          <a:lstStyle>
            <a:lvl1pPr algn="ctr">
              <a:defRPr sz="1200">
                <a:solidFill>
                  <a:schemeClr val="tx1">
                    <a:tint val="75000"/>
                  </a:schemeClr>
                </a:solidFill>
              </a:defRPr>
            </a:lvl1pPr>
          </a:lstStyle>
          <a:p>
            <a:pPr defTabSz="91059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78"/>
            <a:ext cx="2743200" cy="365125"/>
          </a:xfrm>
          <a:prstGeom prst="rect">
            <a:avLst/>
          </a:prstGeom>
        </p:spPr>
        <p:txBody>
          <a:bodyPr vert="horz" lIns="91076" tIns="45538" rIns="91076" bIns="45538" rtlCol="0" anchor="ctr"/>
          <a:lstStyle>
            <a:lvl1pPr algn="r">
              <a:defRPr sz="1200">
                <a:solidFill>
                  <a:schemeClr val="tx1">
                    <a:tint val="75000"/>
                  </a:schemeClr>
                </a:solidFill>
              </a:defRPr>
            </a:lvl1pPr>
          </a:lstStyle>
          <a:p>
            <a:pPr defTabSz="910590"/>
            <a:fld id="{CC8A4EFB-0D95-4D66-8DB7-7B35D2AA263F}" type="slidenum">
              <a:rPr lang="en-US" smtClean="0">
                <a:solidFill>
                  <a:prstClr val="black">
                    <a:tint val="75000"/>
                  </a:prstClr>
                </a:solidFill>
              </a:rPr>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059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65" indent="-227965" algn="l" defTabSz="91059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3260" indent="-227965" algn="l" defTabSz="91059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38555" indent="-227965" algn="l" defTabSz="91059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3850" indent="-227965" algn="l" defTabSz="9105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49145" indent="-227965" algn="l" defTabSz="9105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5075" indent="-227965" algn="l" defTabSz="9105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0370" indent="-227965" algn="l" defTabSz="9105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15665" indent="-227965" algn="l" defTabSz="9105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0960" indent="-227965" algn="l" defTabSz="9105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0590" rtl="0" eaLnBrk="1" latinLnBrk="0" hangingPunct="1">
        <a:defRPr sz="1800" kern="1200">
          <a:solidFill>
            <a:schemeClr val="tx1"/>
          </a:solidFill>
          <a:latin typeface="+mn-lt"/>
          <a:ea typeface="+mn-ea"/>
          <a:cs typeface="+mn-cs"/>
        </a:defRPr>
      </a:lvl1pPr>
      <a:lvl2pPr marL="455295" algn="l" defTabSz="910590" rtl="0" eaLnBrk="1" latinLnBrk="0" hangingPunct="1">
        <a:defRPr sz="1800" kern="1200">
          <a:solidFill>
            <a:schemeClr val="tx1"/>
          </a:solidFill>
          <a:latin typeface="+mn-lt"/>
          <a:ea typeface="+mn-ea"/>
          <a:cs typeface="+mn-cs"/>
        </a:defRPr>
      </a:lvl2pPr>
      <a:lvl3pPr marL="910590" algn="l" defTabSz="910590" rtl="0" eaLnBrk="1" latinLnBrk="0" hangingPunct="1">
        <a:defRPr sz="1800" kern="1200">
          <a:solidFill>
            <a:schemeClr val="tx1"/>
          </a:solidFill>
          <a:latin typeface="+mn-lt"/>
          <a:ea typeface="+mn-ea"/>
          <a:cs typeface="+mn-cs"/>
        </a:defRPr>
      </a:lvl3pPr>
      <a:lvl4pPr marL="1366520" algn="l" defTabSz="910590" rtl="0" eaLnBrk="1" latinLnBrk="0" hangingPunct="1">
        <a:defRPr sz="1800" kern="1200">
          <a:solidFill>
            <a:schemeClr val="tx1"/>
          </a:solidFill>
          <a:latin typeface="+mn-lt"/>
          <a:ea typeface="+mn-ea"/>
          <a:cs typeface="+mn-cs"/>
        </a:defRPr>
      </a:lvl4pPr>
      <a:lvl5pPr marL="1821815" algn="l" defTabSz="910590" rtl="0" eaLnBrk="1" latinLnBrk="0" hangingPunct="1">
        <a:defRPr sz="1800" kern="1200">
          <a:solidFill>
            <a:schemeClr val="tx1"/>
          </a:solidFill>
          <a:latin typeface="+mn-lt"/>
          <a:ea typeface="+mn-ea"/>
          <a:cs typeface="+mn-cs"/>
        </a:defRPr>
      </a:lvl5pPr>
      <a:lvl6pPr marL="2277110" algn="l" defTabSz="910590" rtl="0" eaLnBrk="1" latinLnBrk="0" hangingPunct="1">
        <a:defRPr sz="1800" kern="1200">
          <a:solidFill>
            <a:schemeClr val="tx1"/>
          </a:solidFill>
          <a:latin typeface="+mn-lt"/>
          <a:ea typeface="+mn-ea"/>
          <a:cs typeface="+mn-cs"/>
        </a:defRPr>
      </a:lvl6pPr>
      <a:lvl7pPr marL="2732405" algn="l" defTabSz="910590" rtl="0" eaLnBrk="1" latinLnBrk="0" hangingPunct="1">
        <a:defRPr sz="1800" kern="1200">
          <a:solidFill>
            <a:schemeClr val="tx1"/>
          </a:solidFill>
          <a:latin typeface="+mn-lt"/>
          <a:ea typeface="+mn-ea"/>
          <a:cs typeface="+mn-cs"/>
        </a:defRPr>
      </a:lvl7pPr>
      <a:lvl8pPr marL="3187700" algn="l" defTabSz="910590" rtl="0" eaLnBrk="1" latinLnBrk="0" hangingPunct="1">
        <a:defRPr sz="1800" kern="1200">
          <a:solidFill>
            <a:schemeClr val="tx1"/>
          </a:solidFill>
          <a:latin typeface="+mn-lt"/>
          <a:ea typeface="+mn-ea"/>
          <a:cs typeface="+mn-cs"/>
        </a:defRPr>
      </a:lvl8pPr>
      <a:lvl9pPr marL="3643630" algn="l" defTabSz="91059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8346" tIns="19172" rIns="38346" bIns="19172" anchor="ctr"/>
          <a:lstStyle/>
          <a:p>
            <a:pPr algn="ctr" defTabSz="913130">
              <a:defRPr/>
            </a:pPr>
            <a:endParaRPr lang="en-US" sz="1900">
              <a:solidFill>
                <a:prstClr val="white"/>
              </a:solidFill>
            </a:endParaRPr>
          </a:p>
        </p:txBody>
      </p:sp>
    </p:spTree>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ctr" defTabSz="911860" rtl="0" eaLnBrk="0" fontAlgn="base" hangingPunct="0">
        <a:spcBef>
          <a:spcPct val="0"/>
        </a:spcBef>
        <a:spcAft>
          <a:spcPct val="0"/>
        </a:spcAft>
        <a:defRPr sz="4400" kern="1200">
          <a:solidFill>
            <a:schemeClr val="tx1"/>
          </a:solidFill>
          <a:latin typeface="+mj-lt"/>
          <a:ea typeface="+mj-ea"/>
          <a:cs typeface="+mj-cs"/>
        </a:defRPr>
      </a:lvl1pPr>
      <a:lvl2pPr algn="ctr" defTabSz="911860" rtl="0" eaLnBrk="0" fontAlgn="base" hangingPunct="0">
        <a:spcBef>
          <a:spcPct val="0"/>
        </a:spcBef>
        <a:spcAft>
          <a:spcPct val="0"/>
        </a:spcAft>
        <a:defRPr sz="4400">
          <a:solidFill>
            <a:schemeClr val="tx1"/>
          </a:solidFill>
          <a:latin typeface="Calibri" panose="020F0502020204030204" pitchFamily="34" charset="0"/>
        </a:defRPr>
      </a:lvl2pPr>
      <a:lvl3pPr algn="ctr" defTabSz="911860" rtl="0" eaLnBrk="0" fontAlgn="base" hangingPunct="0">
        <a:spcBef>
          <a:spcPct val="0"/>
        </a:spcBef>
        <a:spcAft>
          <a:spcPct val="0"/>
        </a:spcAft>
        <a:defRPr sz="4400">
          <a:solidFill>
            <a:schemeClr val="tx1"/>
          </a:solidFill>
          <a:latin typeface="Calibri" panose="020F0502020204030204" pitchFamily="34" charset="0"/>
        </a:defRPr>
      </a:lvl3pPr>
      <a:lvl4pPr algn="ctr" defTabSz="911860" rtl="0" eaLnBrk="0" fontAlgn="base" hangingPunct="0">
        <a:spcBef>
          <a:spcPct val="0"/>
        </a:spcBef>
        <a:spcAft>
          <a:spcPct val="0"/>
        </a:spcAft>
        <a:defRPr sz="4400">
          <a:solidFill>
            <a:schemeClr val="tx1"/>
          </a:solidFill>
          <a:latin typeface="Calibri" panose="020F0502020204030204" pitchFamily="34" charset="0"/>
        </a:defRPr>
      </a:lvl4pPr>
      <a:lvl5pPr algn="ctr" defTabSz="911860" rtl="0" eaLnBrk="0" fontAlgn="base" hangingPunct="0">
        <a:spcBef>
          <a:spcPct val="0"/>
        </a:spcBef>
        <a:spcAft>
          <a:spcPct val="0"/>
        </a:spcAft>
        <a:defRPr sz="4400">
          <a:solidFill>
            <a:schemeClr val="tx1"/>
          </a:solidFill>
          <a:latin typeface="Calibri" panose="020F0502020204030204" pitchFamily="34" charset="0"/>
        </a:defRPr>
      </a:lvl5pPr>
      <a:lvl6pPr marL="456565" algn="ctr" defTabSz="911860" rtl="0" fontAlgn="base">
        <a:spcBef>
          <a:spcPct val="0"/>
        </a:spcBef>
        <a:spcAft>
          <a:spcPct val="0"/>
        </a:spcAft>
        <a:defRPr sz="4400">
          <a:solidFill>
            <a:schemeClr val="tx1"/>
          </a:solidFill>
          <a:latin typeface="Calibri" panose="020F0502020204030204" pitchFamily="34" charset="0"/>
        </a:defRPr>
      </a:lvl6pPr>
      <a:lvl7pPr marL="913765" algn="ctr" defTabSz="911860" rtl="0" fontAlgn="base">
        <a:spcBef>
          <a:spcPct val="0"/>
        </a:spcBef>
        <a:spcAft>
          <a:spcPct val="0"/>
        </a:spcAft>
        <a:defRPr sz="4400">
          <a:solidFill>
            <a:schemeClr val="tx1"/>
          </a:solidFill>
          <a:latin typeface="Calibri" panose="020F0502020204030204" pitchFamily="34" charset="0"/>
        </a:defRPr>
      </a:lvl7pPr>
      <a:lvl8pPr marL="1370330" algn="ctr" defTabSz="911860" rtl="0" fontAlgn="base">
        <a:spcBef>
          <a:spcPct val="0"/>
        </a:spcBef>
        <a:spcAft>
          <a:spcPct val="0"/>
        </a:spcAft>
        <a:defRPr sz="4400">
          <a:solidFill>
            <a:schemeClr val="tx1"/>
          </a:solidFill>
          <a:latin typeface="Calibri" panose="020F0502020204030204" pitchFamily="34" charset="0"/>
        </a:defRPr>
      </a:lvl8pPr>
      <a:lvl9pPr marL="1826895" algn="ctr" defTabSz="911860" rtl="0" fontAlgn="base">
        <a:spcBef>
          <a:spcPct val="0"/>
        </a:spcBef>
        <a:spcAft>
          <a:spcPct val="0"/>
        </a:spcAft>
        <a:defRPr sz="4400">
          <a:solidFill>
            <a:schemeClr val="tx1"/>
          </a:solidFill>
          <a:latin typeface="Calibri" panose="020F0502020204030204" pitchFamily="34" charset="0"/>
        </a:defRPr>
      </a:lvl9pPr>
    </p:titleStyle>
    <p:bodyStyle>
      <a:lvl1pPr marL="340995" indent="-340995" algn="l" defTabSz="91186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0410" indent="-283845" algn="l" defTabSz="91186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0460" indent="-226695" algn="l" defTabSz="91186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7025" indent="-226695" algn="l" defTabSz="91186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3590" indent="-226695" algn="l" defTabSz="91186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0790" indent="-227965"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7355" indent="-227965"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3920" indent="-227965"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0485" indent="-227965"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130" rtl="0" eaLnBrk="1" latinLnBrk="0" hangingPunct="1">
        <a:defRPr sz="1900" kern="1200">
          <a:solidFill>
            <a:schemeClr val="tx1"/>
          </a:solidFill>
          <a:latin typeface="+mn-lt"/>
          <a:ea typeface="+mn-ea"/>
          <a:cs typeface="+mn-cs"/>
        </a:defRPr>
      </a:lvl1pPr>
      <a:lvl2pPr marL="456565" algn="l" defTabSz="913130" rtl="0" eaLnBrk="1" latinLnBrk="0" hangingPunct="1">
        <a:defRPr sz="1900" kern="1200">
          <a:solidFill>
            <a:schemeClr val="tx1"/>
          </a:solidFill>
          <a:latin typeface="+mn-lt"/>
          <a:ea typeface="+mn-ea"/>
          <a:cs typeface="+mn-cs"/>
        </a:defRPr>
      </a:lvl2pPr>
      <a:lvl3pPr marL="913130" algn="l" defTabSz="913130" rtl="0" eaLnBrk="1" latinLnBrk="0" hangingPunct="1">
        <a:defRPr sz="1900" kern="1200">
          <a:solidFill>
            <a:schemeClr val="tx1"/>
          </a:solidFill>
          <a:latin typeface="+mn-lt"/>
          <a:ea typeface="+mn-ea"/>
          <a:cs typeface="+mn-cs"/>
        </a:defRPr>
      </a:lvl3pPr>
      <a:lvl4pPr marL="1369695" algn="l" defTabSz="913130" rtl="0" eaLnBrk="1" latinLnBrk="0" hangingPunct="1">
        <a:defRPr sz="1900" kern="1200">
          <a:solidFill>
            <a:schemeClr val="tx1"/>
          </a:solidFill>
          <a:latin typeface="+mn-lt"/>
          <a:ea typeface="+mn-ea"/>
          <a:cs typeface="+mn-cs"/>
        </a:defRPr>
      </a:lvl4pPr>
      <a:lvl5pPr marL="1826260" algn="l" defTabSz="913130" rtl="0" eaLnBrk="1" latinLnBrk="0" hangingPunct="1">
        <a:defRPr sz="1900" kern="1200">
          <a:solidFill>
            <a:schemeClr val="tx1"/>
          </a:solidFill>
          <a:latin typeface="+mn-lt"/>
          <a:ea typeface="+mn-ea"/>
          <a:cs typeface="+mn-cs"/>
        </a:defRPr>
      </a:lvl5pPr>
      <a:lvl6pPr marL="2282825" algn="l" defTabSz="913130" rtl="0" eaLnBrk="1" latinLnBrk="0" hangingPunct="1">
        <a:defRPr sz="1900" kern="1200">
          <a:solidFill>
            <a:schemeClr val="tx1"/>
          </a:solidFill>
          <a:latin typeface="+mn-lt"/>
          <a:ea typeface="+mn-ea"/>
          <a:cs typeface="+mn-cs"/>
        </a:defRPr>
      </a:lvl6pPr>
      <a:lvl7pPr marL="2739390" algn="l" defTabSz="913130" rtl="0" eaLnBrk="1" latinLnBrk="0" hangingPunct="1">
        <a:defRPr sz="1900" kern="1200">
          <a:solidFill>
            <a:schemeClr val="tx1"/>
          </a:solidFill>
          <a:latin typeface="+mn-lt"/>
          <a:ea typeface="+mn-ea"/>
          <a:cs typeface="+mn-cs"/>
        </a:defRPr>
      </a:lvl7pPr>
      <a:lvl8pPr marL="3195955" algn="l" defTabSz="913130" rtl="0" eaLnBrk="1" latinLnBrk="0" hangingPunct="1">
        <a:defRPr sz="1900" kern="1200">
          <a:solidFill>
            <a:schemeClr val="tx1"/>
          </a:solidFill>
          <a:latin typeface="+mn-lt"/>
          <a:ea typeface="+mn-ea"/>
          <a:cs typeface="+mn-cs"/>
        </a:defRPr>
      </a:lvl8pPr>
      <a:lvl9pPr marL="3651885" algn="l" defTabSz="913130"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8382" tIns="19191" rIns="38382" bIns="19191" anchor="ctr"/>
          <a:lstStyle/>
          <a:p>
            <a:pPr algn="ctr" defTabSz="913765">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63" r:id="rId1"/>
  </p:sldLayoutIdLst>
  <p:timing>
    <p:tnLst>
      <p:par>
        <p:cTn id="1" dur="indefinite" restart="never" nodeType="tmRoot"/>
      </p:par>
    </p:tnLst>
  </p:timing>
  <p:txStyles>
    <p:titleStyle>
      <a:lvl1pPr algn="ctr" defTabSz="913130" rtl="0" fontAlgn="base">
        <a:spcBef>
          <a:spcPct val="0"/>
        </a:spcBef>
        <a:spcAft>
          <a:spcPct val="0"/>
        </a:spcAft>
        <a:defRPr sz="4400" kern="1200">
          <a:solidFill>
            <a:schemeClr val="tx1"/>
          </a:solidFill>
          <a:latin typeface="+mj-lt"/>
          <a:ea typeface="+mj-ea"/>
          <a:cs typeface="+mj-cs"/>
        </a:defRPr>
      </a:lvl1pPr>
      <a:lvl2pPr algn="ctr" defTabSz="913130" rtl="0" fontAlgn="base">
        <a:spcBef>
          <a:spcPct val="0"/>
        </a:spcBef>
        <a:spcAft>
          <a:spcPct val="0"/>
        </a:spcAft>
        <a:defRPr sz="4400">
          <a:solidFill>
            <a:schemeClr val="tx1"/>
          </a:solidFill>
          <a:latin typeface="Calibri" panose="020F0502020204030204" pitchFamily="34" charset="0"/>
        </a:defRPr>
      </a:lvl2pPr>
      <a:lvl3pPr algn="ctr" defTabSz="913130" rtl="0" fontAlgn="base">
        <a:spcBef>
          <a:spcPct val="0"/>
        </a:spcBef>
        <a:spcAft>
          <a:spcPct val="0"/>
        </a:spcAft>
        <a:defRPr sz="4400">
          <a:solidFill>
            <a:schemeClr val="tx1"/>
          </a:solidFill>
          <a:latin typeface="Calibri" panose="020F0502020204030204" pitchFamily="34" charset="0"/>
        </a:defRPr>
      </a:lvl3pPr>
      <a:lvl4pPr algn="ctr" defTabSz="913130" rtl="0" fontAlgn="base">
        <a:spcBef>
          <a:spcPct val="0"/>
        </a:spcBef>
        <a:spcAft>
          <a:spcPct val="0"/>
        </a:spcAft>
        <a:defRPr sz="4400">
          <a:solidFill>
            <a:schemeClr val="tx1"/>
          </a:solidFill>
          <a:latin typeface="Calibri" panose="020F0502020204030204" pitchFamily="34" charset="0"/>
        </a:defRPr>
      </a:lvl4pPr>
      <a:lvl5pPr algn="ctr" defTabSz="913130" rtl="0" fontAlgn="base">
        <a:spcBef>
          <a:spcPct val="0"/>
        </a:spcBef>
        <a:spcAft>
          <a:spcPct val="0"/>
        </a:spcAft>
        <a:defRPr sz="4400">
          <a:solidFill>
            <a:schemeClr val="tx1"/>
          </a:solidFill>
          <a:latin typeface="Calibri" panose="020F0502020204030204" pitchFamily="34" charset="0"/>
        </a:defRPr>
      </a:lvl5pPr>
      <a:lvl6pPr marL="457200" algn="ctr" defTabSz="913130" rtl="0" fontAlgn="base">
        <a:spcBef>
          <a:spcPct val="0"/>
        </a:spcBef>
        <a:spcAft>
          <a:spcPct val="0"/>
        </a:spcAft>
        <a:defRPr sz="4400">
          <a:solidFill>
            <a:schemeClr val="tx1"/>
          </a:solidFill>
          <a:latin typeface="Calibri" panose="020F0502020204030204" pitchFamily="34" charset="0"/>
        </a:defRPr>
      </a:lvl6pPr>
      <a:lvl7pPr marL="914400" algn="ctr" defTabSz="913130" rtl="0" fontAlgn="base">
        <a:spcBef>
          <a:spcPct val="0"/>
        </a:spcBef>
        <a:spcAft>
          <a:spcPct val="0"/>
        </a:spcAft>
        <a:defRPr sz="4400">
          <a:solidFill>
            <a:schemeClr val="tx1"/>
          </a:solidFill>
          <a:latin typeface="Calibri" panose="020F0502020204030204" pitchFamily="34" charset="0"/>
        </a:defRPr>
      </a:lvl7pPr>
      <a:lvl8pPr marL="1371600" algn="ctr" defTabSz="913130" rtl="0" fontAlgn="base">
        <a:spcBef>
          <a:spcPct val="0"/>
        </a:spcBef>
        <a:spcAft>
          <a:spcPct val="0"/>
        </a:spcAft>
        <a:defRPr sz="4400">
          <a:solidFill>
            <a:schemeClr val="tx1"/>
          </a:solidFill>
          <a:latin typeface="Calibri" panose="020F0502020204030204" pitchFamily="34" charset="0"/>
        </a:defRPr>
      </a:lvl8pPr>
      <a:lvl9pPr marL="1828800" algn="ctr" defTabSz="913130" rtl="0" fontAlgn="base">
        <a:spcBef>
          <a:spcPct val="0"/>
        </a:spcBef>
        <a:spcAft>
          <a:spcPct val="0"/>
        </a:spcAft>
        <a:defRPr sz="4400">
          <a:solidFill>
            <a:schemeClr val="tx1"/>
          </a:solidFill>
          <a:latin typeface="Calibri" panose="020F0502020204030204" pitchFamily="34" charset="0"/>
        </a:defRPr>
      </a:lvl9pPr>
    </p:titleStyle>
    <p:bodyStyle>
      <a:lvl1pPr marL="341630" indent="-341630" algn="l" defTabSz="913130"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680" indent="-284480" algn="l" defTabSz="913130"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730" indent="-227330" algn="l" defTabSz="91313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930" indent="-227330" algn="l" defTabSz="91313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6130" indent="-227330" algn="l" defTabSz="91313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3765"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7530" algn="l" defTabSz="913765" rtl="0" eaLnBrk="1" latinLnBrk="0" hangingPunct="1">
        <a:defRPr sz="1800" kern="1200">
          <a:solidFill>
            <a:schemeClr val="tx1"/>
          </a:solidFill>
          <a:latin typeface="+mn-lt"/>
          <a:ea typeface="+mn-ea"/>
          <a:cs typeface="+mn-cs"/>
        </a:defRPr>
      </a:lvl5pPr>
      <a:lvl6pPr marL="2284730" algn="l" defTabSz="913765" rtl="0" eaLnBrk="1" latinLnBrk="0" hangingPunct="1">
        <a:defRPr sz="1800" kern="1200">
          <a:solidFill>
            <a:schemeClr val="tx1"/>
          </a:solidFill>
          <a:latin typeface="+mn-lt"/>
          <a:ea typeface="+mn-ea"/>
          <a:cs typeface="+mn-cs"/>
        </a:defRPr>
      </a:lvl6pPr>
      <a:lvl7pPr marL="2741930" algn="l" defTabSz="913765" rtl="0" eaLnBrk="1" latinLnBrk="0" hangingPunct="1">
        <a:defRPr sz="1800" kern="1200">
          <a:solidFill>
            <a:schemeClr val="tx1"/>
          </a:solidFill>
          <a:latin typeface="+mn-lt"/>
          <a:ea typeface="+mn-ea"/>
          <a:cs typeface="+mn-cs"/>
        </a:defRPr>
      </a:lvl7pPr>
      <a:lvl8pPr marL="3198495" algn="l" defTabSz="913765" rtl="0" eaLnBrk="1" latinLnBrk="0" hangingPunct="1">
        <a:defRPr sz="1800" kern="1200">
          <a:solidFill>
            <a:schemeClr val="tx1"/>
          </a:solidFill>
          <a:latin typeface="+mn-lt"/>
          <a:ea typeface="+mn-ea"/>
          <a:cs typeface="+mn-cs"/>
        </a:defRPr>
      </a:lvl8pPr>
      <a:lvl9pPr marL="3655695" algn="l" defTabSz="91376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694" tIns="22846" rIns="45694" bIns="22846" rtlCol="0" anchor="ctr"/>
          <a:lstStyle/>
          <a:p>
            <a:pPr algn="ctr" defTabSz="1087755"/>
            <a:endParaRPr lang="en-US" sz="2100">
              <a:solidFill>
                <a:prstClr val="white"/>
              </a:solidFill>
            </a:endParaRPr>
          </a:p>
        </p:txBody>
      </p:sp>
    </p:spTree>
  </p:cSld>
  <p:clrMap bg1="lt1" tx1="dk1" bg2="lt2" tx2="dk2" accent1="accent1" accent2="accent2" accent3="accent3" accent4="accent4" accent5="accent5" accent6="accent6" hlink="hlink" folHlink="folHlink"/>
  <p:sldLayoutIdLst>
    <p:sldLayoutId id="2147483665" r:id="rId1"/>
  </p:sldLayoutIdLst>
  <p:timing>
    <p:tnLst>
      <p:par>
        <p:cTn id="1" dur="indefinite" restart="never" nodeType="tmRoot"/>
      </p:par>
    </p:tnLst>
  </p:timing>
  <p:txStyles>
    <p:titleStyle>
      <a:lvl1pPr algn="ctr" defTabSz="1087755"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7755" rtl="0" eaLnBrk="1" latinLnBrk="0" hangingPunct="1">
        <a:spcBef>
          <a:spcPct val="20000"/>
        </a:spcBef>
        <a:buFont typeface="Arial" panose="020B0604020202020204" pitchFamily="34" charset="0"/>
        <a:buChar char="•"/>
        <a:defRPr sz="3900" kern="1200">
          <a:solidFill>
            <a:schemeClr val="tx1"/>
          </a:solidFill>
          <a:latin typeface="+mn-lt"/>
          <a:ea typeface="+mn-ea"/>
          <a:cs typeface="+mn-cs"/>
        </a:defRPr>
      </a:lvl1pPr>
      <a:lvl2pPr marL="883920" indent="-339725" algn="l" defTabSz="1087755"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170" indent="-271780" algn="l" defTabSz="108775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903730" indent="-271780" algn="l" defTabSz="10877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7925" indent="-271780" algn="l" defTabSz="10877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2120" indent="-271780" algn="l" defTabSz="10877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6315" indent="-271780" algn="l" defTabSz="10877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79875" indent="-271780" algn="l" defTabSz="10877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4070" indent="-271780" algn="l" defTabSz="10877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87755" rtl="0" eaLnBrk="1" latinLnBrk="0" hangingPunct="1">
        <a:defRPr sz="2100" kern="1200">
          <a:solidFill>
            <a:schemeClr val="tx1"/>
          </a:solidFill>
          <a:latin typeface="+mn-lt"/>
          <a:ea typeface="+mn-ea"/>
          <a:cs typeface="+mn-cs"/>
        </a:defRPr>
      </a:lvl1pPr>
      <a:lvl2pPr marL="544195" algn="l" defTabSz="1087755" rtl="0" eaLnBrk="1" latinLnBrk="0" hangingPunct="1">
        <a:defRPr sz="2100" kern="1200">
          <a:solidFill>
            <a:schemeClr val="tx1"/>
          </a:solidFill>
          <a:latin typeface="+mn-lt"/>
          <a:ea typeface="+mn-ea"/>
          <a:cs typeface="+mn-cs"/>
        </a:defRPr>
      </a:lvl2pPr>
      <a:lvl3pPr marL="1087755" algn="l" defTabSz="1087755" rtl="0" eaLnBrk="1" latinLnBrk="0" hangingPunct="1">
        <a:defRPr sz="2100" kern="1200">
          <a:solidFill>
            <a:schemeClr val="tx1"/>
          </a:solidFill>
          <a:latin typeface="+mn-lt"/>
          <a:ea typeface="+mn-ea"/>
          <a:cs typeface="+mn-cs"/>
        </a:defRPr>
      </a:lvl3pPr>
      <a:lvl4pPr marL="1631950" algn="l" defTabSz="1087755" rtl="0" eaLnBrk="1" latinLnBrk="0" hangingPunct="1">
        <a:defRPr sz="2100" kern="1200">
          <a:solidFill>
            <a:schemeClr val="tx1"/>
          </a:solidFill>
          <a:latin typeface="+mn-lt"/>
          <a:ea typeface="+mn-ea"/>
          <a:cs typeface="+mn-cs"/>
        </a:defRPr>
      </a:lvl4pPr>
      <a:lvl5pPr marL="2176145" algn="l" defTabSz="1087755" rtl="0" eaLnBrk="1" latinLnBrk="0" hangingPunct="1">
        <a:defRPr sz="2100" kern="1200">
          <a:solidFill>
            <a:schemeClr val="tx1"/>
          </a:solidFill>
          <a:latin typeface="+mn-lt"/>
          <a:ea typeface="+mn-ea"/>
          <a:cs typeface="+mn-cs"/>
        </a:defRPr>
      </a:lvl5pPr>
      <a:lvl6pPr marL="2720340" algn="l" defTabSz="1087755" rtl="0" eaLnBrk="1" latinLnBrk="0" hangingPunct="1">
        <a:defRPr sz="2100" kern="1200">
          <a:solidFill>
            <a:schemeClr val="tx1"/>
          </a:solidFill>
          <a:latin typeface="+mn-lt"/>
          <a:ea typeface="+mn-ea"/>
          <a:cs typeface="+mn-cs"/>
        </a:defRPr>
      </a:lvl6pPr>
      <a:lvl7pPr marL="3263900" algn="l" defTabSz="1087755" rtl="0" eaLnBrk="1" latinLnBrk="0" hangingPunct="1">
        <a:defRPr sz="2100" kern="1200">
          <a:solidFill>
            <a:schemeClr val="tx1"/>
          </a:solidFill>
          <a:latin typeface="+mn-lt"/>
          <a:ea typeface="+mn-ea"/>
          <a:cs typeface="+mn-cs"/>
        </a:defRPr>
      </a:lvl7pPr>
      <a:lvl8pPr marL="3808095" algn="l" defTabSz="1087755" rtl="0" eaLnBrk="1" latinLnBrk="0" hangingPunct="1">
        <a:defRPr sz="2100" kern="1200">
          <a:solidFill>
            <a:schemeClr val="tx1"/>
          </a:solidFill>
          <a:latin typeface="+mn-lt"/>
          <a:ea typeface="+mn-ea"/>
          <a:cs typeface="+mn-cs"/>
        </a:defRPr>
      </a:lvl8pPr>
      <a:lvl9pPr marL="4352290" algn="l" defTabSz="1087755"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vi-VN" smtClean="0"/>
              <a:t>Click to edit Master title style</a:t>
            </a:r>
            <a:endParaRPr lang="vi-VN" altLang="vi-VN" smtClean="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vi-VN" smtClean="0"/>
              <a:t>Click to edit Master text styles</a:t>
            </a:r>
            <a:endParaRPr lang="en-US" altLang="vi-VN" smtClean="0"/>
          </a:p>
          <a:p>
            <a:pPr lvl="1"/>
            <a:r>
              <a:rPr lang="en-US" altLang="vi-VN" smtClean="0"/>
              <a:t>Second level</a:t>
            </a:r>
            <a:endParaRPr lang="en-US" altLang="vi-VN" smtClean="0"/>
          </a:p>
          <a:p>
            <a:pPr lvl="2"/>
            <a:r>
              <a:rPr lang="en-US" altLang="vi-VN" smtClean="0"/>
              <a:t>Third level</a:t>
            </a:r>
            <a:endParaRPr lang="en-US" altLang="vi-VN" smtClean="0"/>
          </a:p>
          <a:p>
            <a:pPr lvl="3"/>
            <a:r>
              <a:rPr lang="en-US" altLang="vi-VN" smtClean="0"/>
              <a:t>Fourth level</a:t>
            </a:r>
            <a:endParaRPr lang="en-US" altLang="vi-VN" smtClean="0"/>
          </a:p>
          <a:p>
            <a:pPr lvl="4"/>
            <a:r>
              <a:rPr lang="en-US" altLang="vi-VN" smtClean="0"/>
              <a:t>Fifth level</a:t>
            </a:r>
            <a:endParaRPr lang="vi-VN" altLang="vi-VN"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C520C18-7D7D-45E4-A02D-2AFDB5B45B7C}" type="datetimeFigureOut">
              <a:rPr lang="vi-VN">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Arial" panose="020B0604020202020204" pitchFamily="34" charset="0"/>
              </a:defRPr>
            </a:lvl1pPr>
          </a:lstStyle>
          <a:p>
            <a:pPr fontAlgn="base">
              <a:spcBef>
                <a:spcPct val="0"/>
              </a:spcBef>
              <a:spcAft>
                <a:spcPct val="0"/>
              </a:spcAft>
            </a:pPr>
            <a:fld id="{681060CF-B1C2-4FC1-AE31-C6E0C301B87F}" type="slidenum">
              <a:rPr lang="vi-VN" smtClean="0"/>
            </a:fld>
            <a:endParaRPr lang="vi-VN" smtClean="0"/>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2pPr>
      <a:lvl3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3pPr>
      <a:lvl4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4pPr>
      <a:lvl5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5pPr>
      <a:lvl6pPr marL="457200" algn="l" rtl="0" fontAlgn="base">
        <a:lnSpc>
          <a:spcPct val="90000"/>
        </a:lnSpc>
        <a:spcBef>
          <a:spcPct val="0"/>
        </a:spcBef>
        <a:spcAft>
          <a:spcPct val="0"/>
        </a:spcAft>
        <a:defRPr sz="4400">
          <a:solidFill>
            <a:schemeClr val="tx1"/>
          </a:solidFill>
          <a:latin typeface="Times New Roman" panose="02020603050405020304" pitchFamily="18" charset="0"/>
        </a:defRPr>
      </a:lvl6pPr>
      <a:lvl7pPr marL="914400" algn="l" rtl="0" fontAlgn="base">
        <a:lnSpc>
          <a:spcPct val="90000"/>
        </a:lnSpc>
        <a:spcBef>
          <a:spcPct val="0"/>
        </a:spcBef>
        <a:spcAft>
          <a:spcPct val="0"/>
        </a:spcAft>
        <a:defRPr sz="4400">
          <a:solidFill>
            <a:schemeClr val="tx1"/>
          </a:solidFill>
          <a:latin typeface="Times New Roman" panose="02020603050405020304" pitchFamily="18" charset="0"/>
        </a:defRPr>
      </a:lvl7pPr>
      <a:lvl8pPr marL="1371600" algn="l" rtl="0" fontAlgn="base">
        <a:lnSpc>
          <a:spcPct val="90000"/>
        </a:lnSpc>
        <a:spcBef>
          <a:spcPct val="0"/>
        </a:spcBef>
        <a:spcAft>
          <a:spcPct val="0"/>
        </a:spcAft>
        <a:defRPr sz="4400">
          <a:solidFill>
            <a:schemeClr val="tx1"/>
          </a:solidFill>
          <a:latin typeface="Times New Roman" panose="02020603050405020304" pitchFamily="18" charset="0"/>
        </a:defRPr>
      </a:lvl8pPr>
      <a:lvl9pPr marL="1828800" algn="l" rtl="0" fontAlgn="base">
        <a:lnSpc>
          <a:spcPct val="90000"/>
        </a:lnSpc>
        <a:spcBef>
          <a:spcPct val="0"/>
        </a:spcBef>
        <a:spcAft>
          <a:spcPct val="0"/>
        </a:spcAft>
        <a:defRPr sz="4400">
          <a:solidFill>
            <a:schemeClr val="tx1"/>
          </a:solidFill>
          <a:latin typeface="Times New Roman" panose="02020603050405020304"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smtClean="0"/>
              <a:t>Click to edit Master title style</a:t>
            </a:r>
            <a:endParaRPr lang="en-US" smtClean="0"/>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a:lnSpc>
                <a:spcPct val="100000"/>
              </a:lnSpc>
              <a:spcBef>
                <a:spcPct val="0"/>
              </a:spcBef>
              <a:defRPr sz="1400"/>
            </a:lvl1pPr>
          </a:lstStyle>
          <a:p>
            <a:pPr fontAlgn="base">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lnSpc>
                <a:spcPct val="100000"/>
              </a:lnSpc>
              <a:spcBef>
                <a:spcPct val="0"/>
              </a:spcBef>
              <a:defRPr sz="1400"/>
            </a:lvl1pPr>
          </a:lstStyle>
          <a:p>
            <a:pPr fontAlgn="base">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lnSpc>
                <a:spcPct val="100000"/>
              </a:lnSpc>
              <a:spcBef>
                <a:spcPct val="0"/>
              </a:spcBef>
              <a:defRPr sz="1400"/>
            </a:lvl1pPr>
          </a:lstStyle>
          <a:p>
            <a:pPr fontAlgn="base">
              <a:spcAft>
                <a:spcPct val="0"/>
              </a:spcAft>
            </a:pPr>
            <a:fld id="{18DCAA70-598F-4945-98E2-7EC7C5EB3CEE}" type="slidenum">
              <a:rPr lang="en-US" smtClean="0">
                <a:solidFill>
                  <a:srgbClr val="000000"/>
                </a:solidFill>
              </a:rPr>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635D2-1FD4-42FB-A3A0-B9DFEF7C7F90}"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A4EFB-0D95-4D66-8DB7-7B35D2AA263F}" type="slidenum">
              <a:rPr lang="en-US" smtClean="0">
                <a:solidFill>
                  <a:prstClr val="black">
                    <a:tint val="75000"/>
                  </a:prstClr>
                </a:solidFill>
              </a:rPr>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vi-VN" smtClean="0"/>
              <a:t>Click to edit Master title style</a:t>
            </a:r>
            <a:endParaRPr lang="vi-VN" altLang="vi-VN" smtClean="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vi-VN" smtClean="0"/>
              <a:t>Click to edit Master text styles</a:t>
            </a:r>
            <a:endParaRPr lang="en-US" altLang="vi-VN" smtClean="0"/>
          </a:p>
          <a:p>
            <a:pPr lvl="1"/>
            <a:r>
              <a:rPr lang="en-US" altLang="vi-VN" smtClean="0"/>
              <a:t>Second level</a:t>
            </a:r>
            <a:endParaRPr lang="en-US" altLang="vi-VN" smtClean="0"/>
          </a:p>
          <a:p>
            <a:pPr lvl="2"/>
            <a:r>
              <a:rPr lang="en-US" altLang="vi-VN" smtClean="0"/>
              <a:t>Third level</a:t>
            </a:r>
            <a:endParaRPr lang="en-US" altLang="vi-VN" smtClean="0"/>
          </a:p>
          <a:p>
            <a:pPr lvl="3"/>
            <a:r>
              <a:rPr lang="en-US" altLang="vi-VN" smtClean="0"/>
              <a:t>Fourth level</a:t>
            </a:r>
            <a:endParaRPr lang="en-US" altLang="vi-VN" smtClean="0"/>
          </a:p>
          <a:p>
            <a:pPr lvl="4"/>
            <a:r>
              <a:rPr lang="en-US" altLang="vi-VN" smtClean="0"/>
              <a:t>Fifth level</a:t>
            </a:r>
            <a:endParaRPr lang="vi-VN" altLang="vi-VN"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C520C18-7D7D-45E4-A02D-2AFDB5B45B7C}" type="datetimeFigureOut">
              <a:rPr lang="vi-VN">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Arial" panose="020B0604020202020204" pitchFamily="34" charset="0"/>
              </a:defRPr>
            </a:lvl1pPr>
          </a:lstStyle>
          <a:p>
            <a:pPr fontAlgn="base">
              <a:spcBef>
                <a:spcPct val="0"/>
              </a:spcBef>
              <a:spcAft>
                <a:spcPct val="0"/>
              </a:spcAft>
            </a:pPr>
            <a:fld id="{681060CF-B1C2-4FC1-AE31-C6E0C301B87F}" type="slidenum">
              <a:rPr lang="vi-VN" smtClean="0"/>
            </a:fld>
            <a:endParaRPr lang="vi-VN" smtClean="0"/>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2pPr>
      <a:lvl3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3pPr>
      <a:lvl4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4pPr>
      <a:lvl5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5pPr>
      <a:lvl6pPr marL="457200" algn="l" rtl="0" fontAlgn="base">
        <a:lnSpc>
          <a:spcPct val="90000"/>
        </a:lnSpc>
        <a:spcBef>
          <a:spcPct val="0"/>
        </a:spcBef>
        <a:spcAft>
          <a:spcPct val="0"/>
        </a:spcAft>
        <a:defRPr sz="4400">
          <a:solidFill>
            <a:schemeClr val="tx1"/>
          </a:solidFill>
          <a:latin typeface="Times New Roman" panose="02020603050405020304" pitchFamily="18" charset="0"/>
        </a:defRPr>
      </a:lvl6pPr>
      <a:lvl7pPr marL="914400" algn="l" rtl="0" fontAlgn="base">
        <a:lnSpc>
          <a:spcPct val="90000"/>
        </a:lnSpc>
        <a:spcBef>
          <a:spcPct val="0"/>
        </a:spcBef>
        <a:spcAft>
          <a:spcPct val="0"/>
        </a:spcAft>
        <a:defRPr sz="4400">
          <a:solidFill>
            <a:schemeClr val="tx1"/>
          </a:solidFill>
          <a:latin typeface="Times New Roman" panose="02020603050405020304" pitchFamily="18" charset="0"/>
        </a:defRPr>
      </a:lvl7pPr>
      <a:lvl8pPr marL="1371600" algn="l" rtl="0" fontAlgn="base">
        <a:lnSpc>
          <a:spcPct val="90000"/>
        </a:lnSpc>
        <a:spcBef>
          <a:spcPct val="0"/>
        </a:spcBef>
        <a:spcAft>
          <a:spcPct val="0"/>
        </a:spcAft>
        <a:defRPr sz="4400">
          <a:solidFill>
            <a:schemeClr val="tx1"/>
          </a:solidFill>
          <a:latin typeface="Times New Roman" panose="02020603050405020304" pitchFamily="18" charset="0"/>
        </a:defRPr>
      </a:lvl8pPr>
      <a:lvl9pPr marL="1828800" algn="l" rtl="0" fontAlgn="base">
        <a:lnSpc>
          <a:spcPct val="90000"/>
        </a:lnSpc>
        <a:spcBef>
          <a:spcPct val="0"/>
        </a:spcBef>
        <a:spcAft>
          <a:spcPct val="0"/>
        </a:spcAft>
        <a:defRPr sz="4400">
          <a:solidFill>
            <a:schemeClr val="tx1"/>
          </a:solidFill>
          <a:latin typeface="Times New Roman" panose="02020603050405020304"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vi-VN" smtClean="0"/>
              <a:t>Click to edit Master title style</a:t>
            </a:r>
            <a:endParaRPr lang="vi-VN" altLang="vi-VN" smtClean="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vi-VN" smtClean="0"/>
              <a:t>Click to edit Master text styles</a:t>
            </a:r>
            <a:endParaRPr lang="en-US" altLang="vi-VN" smtClean="0"/>
          </a:p>
          <a:p>
            <a:pPr lvl="1"/>
            <a:r>
              <a:rPr lang="en-US" altLang="vi-VN" smtClean="0"/>
              <a:t>Second level</a:t>
            </a:r>
            <a:endParaRPr lang="en-US" altLang="vi-VN" smtClean="0"/>
          </a:p>
          <a:p>
            <a:pPr lvl="2"/>
            <a:r>
              <a:rPr lang="en-US" altLang="vi-VN" smtClean="0"/>
              <a:t>Third level</a:t>
            </a:r>
            <a:endParaRPr lang="en-US" altLang="vi-VN" smtClean="0"/>
          </a:p>
          <a:p>
            <a:pPr lvl="3"/>
            <a:r>
              <a:rPr lang="en-US" altLang="vi-VN" smtClean="0"/>
              <a:t>Fourth level</a:t>
            </a:r>
            <a:endParaRPr lang="en-US" altLang="vi-VN" smtClean="0"/>
          </a:p>
          <a:p>
            <a:pPr lvl="4"/>
            <a:r>
              <a:rPr lang="en-US" altLang="vi-VN" smtClean="0"/>
              <a:t>Fifth level</a:t>
            </a:r>
            <a:endParaRPr lang="vi-VN" altLang="vi-VN"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C520C18-7D7D-45E4-A02D-2AFDB5B45B7C}" type="datetimeFigureOut">
              <a:rPr lang="vi-VN">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Arial" panose="020B0604020202020204" pitchFamily="34" charset="0"/>
              </a:defRPr>
            </a:lvl1pPr>
          </a:lstStyle>
          <a:p>
            <a:pPr fontAlgn="base">
              <a:spcBef>
                <a:spcPct val="0"/>
              </a:spcBef>
              <a:spcAft>
                <a:spcPct val="0"/>
              </a:spcAft>
            </a:pPr>
            <a:fld id="{681060CF-B1C2-4FC1-AE31-C6E0C301B87F}" type="slidenum">
              <a:rPr lang="vi-VN" smtClean="0"/>
            </a:fld>
            <a:endParaRPr lang="vi-VN" smtClean="0"/>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2pPr>
      <a:lvl3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3pPr>
      <a:lvl4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4pPr>
      <a:lvl5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5pPr>
      <a:lvl6pPr marL="457200" algn="l" rtl="0" fontAlgn="base">
        <a:lnSpc>
          <a:spcPct val="90000"/>
        </a:lnSpc>
        <a:spcBef>
          <a:spcPct val="0"/>
        </a:spcBef>
        <a:spcAft>
          <a:spcPct val="0"/>
        </a:spcAft>
        <a:defRPr sz="4400">
          <a:solidFill>
            <a:schemeClr val="tx1"/>
          </a:solidFill>
          <a:latin typeface="Times New Roman" panose="02020603050405020304" pitchFamily="18" charset="0"/>
        </a:defRPr>
      </a:lvl6pPr>
      <a:lvl7pPr marL="914400" algn="l" rtl="0" fontAlgn="base">
        <a:lnSpc>
          <a:spcPct val="90000"/>
        </a:lnSpc>
        <a:spcBef>
          <a:spcPct val="0"/>
        </a:spcBef>
        <a:spcAft>
          <a:spcPct val="0"/>
        </a:spcAft>
        <a:defRPr sz="4400">
          <a:solidFill>
            <a:schemeClr val="tx1"/>
          </a:solidFill>
          <a:latin typeface="Times New Roman" panose="02020603050405020304" pitchFamily="18" charset="0"/>
        </a:defRPr>
      </a:lvl7pPr>
      <a:lvl8pPr marL="1371600" algn="l" rtl="0" fontAlgn="base">
        <a:lnSpc>
          <a:spcPct val="90000"/>
        </a:lnSpc>
        <a:spcBef>
          <a:spcPct val="0"/>
        </a:spcBef>
        <a:spcAft>
          <a:spcPct val="0"/>
        </a:spcAft>
        <a:defRPr sz="4400">
          <a:solidFill>
            <a:schemeClr val="tx1"/>
          </a:solidFill>
          <a:latin typeface="Times New Roman" panose="02020603050405020304" pitchFamily="18" charset="0"/>
        </a:defRPr>
      </a:lvl8pPr>
      <a:lvl9pPr marL="1828800" algn="l" rtl="0" fontAlgn="base">
        <a:lnSpc>
          <a:spcPct val="90000"/>
        </a:lnSpc>
        <a:spcBef>
          <a:spcPct val="0"/>
        </a:spcBef>
        <a:spcAft>
          <a:spcPct val="0"/>
        </a:spcAft>
        <a:defRPr sz="4400">
          <a:solidFill>
            <a:schemeClr val="tx1"/>
          </a:solidFill>
          <a:latin typeface="Times New Roman" panose="02020603050405020304"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jpe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10.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11.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1.xml"/><Relationship Id="rId1"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oses Corner Decoration PNG Clipart Picture | Flower border clipart, Flower  border, Flower clipar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0089" y="1315286"/>
            <a:ext cx="5715000" cy="56292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oses Corner Decoration PNG Clipart Picture | Flower border clipart, Flower  border, Flower clipar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10800000">
            <a:off x="6556381" y="-73597"/>
            <a:ext cx="5715000" cy="56292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51635" y="2334866"/>
            <a:ext cx="8229599" cy="2308324"/>
          </a:xfrm>
          <a:prstGeom prst="rect">
            <a:avLst/>
          </a:prstGeom>
          <a:effectLst>
            <a:innerShdw blurRad="63500" dist="50800" dir="13500000">
              <a:prstClr val="black">
                <a:alpha val="50000"/>
              </a:prstClr>
            </a:innerShdw>
          </a:effectLst>
          <a:scene3d>
            <a:camera prst="orthographicFront"/>
            <a:lightRig rig="threePt" dir="t"/>
          </a:scene3d>
          <a:sp3d>
            <a:bevelT prst="relaxedInset"/>
          </a:sp3d>
        </p:spPr>
        <p:txBody>
          <a:bodyPr wrap="square" lIns="91352" tIns="45676" rIns="91352" bIns="45676">
            <a:spAutoFit/>
          </a:bodyPr>
          <a:lstStyle/>
          <a:p>
            <a:pPr algn="ctr" defTabSz="913765"/>
            <a:r>
              <a:rPr lang="en-US" altLang="en-US" sz="7200" b="1" kern="0" dirty="0" err="1">
                <a:solidFill>
                  <a:srgbClr val="C0504D">
                    <a:lumMod val="75000"/>
                  </a:srgbClr>
                </a:solidFill>
                <a:latin typeface="Amazone" pitchFamily="66" charset="0"/>
              </a:rPr>
              <a:t>Kính</a:t>
            </a:r>
            <a:r>
              <a:rPr lang="en-US" altLang="en-US" sz="7200" b="1" kern="0" dirty="0">
                <a:solidFill>
                  <a:srgbClr val="C0504D">
                    <a:lumMod val="75000"/>
                  </a:srgbClr>
                </a:solidFill>
                <a:latin typeface="Amazone" pitchFamily="66" charset="0"/>
              </a:rPr>
              <a:t> </a:t>
            </a:r>
            <a:r>
              <a:rPr lang="en-US" altLang="en-US" sz="7200" b="1" kern="0" dirty="0" err="1">
                <a:solidFill>
                  <a:srgbClr val="C0504D">
                    <a:lumMod val="75000"/>
                  </a:srgbClr>
                </a:solidFill>
                <a:latin typeface="Amazone" pitchFamily="66" charset="0"/>
              </a:rPr>
              <a:t>chào</a:t>
            </a:r>
            <a:r>
              <a:rPr lang="en-US" altLang="en-US" sz="7200" b="1" kern="0" dirty="0">
                <a:solidFill>
                  <a:srgbClr val="C0504D">
                    <a:lumMod val="75000"/>
                  </a:srgbClr>
                </a:solidFill>
                <a:latin typeface="Amazone" pitchFamily="66" charset="0"/>
              </a:rPr>
              <a:t> </a:t>
            </a:r>
            <a:r>
              <a:rPr lang="en-US" altLang="en-US" sz="7200" b="1" kern="0" dirty="0" err="1">
                <a:solidFill>
                  <a:srgbClr val="C0504D">
                    <a:lumMod val="75000"/>
                  </a:srgbClr>
                </a:solidFill>
                <a:latin typeface="Amazone" pitchFamily="66" charset="0"/>
              </a:rPr>
              <a:t>quý</a:t>
            </a:r>
            <a:r>
              <a:rPr lang="en-US" altLang="en-US" sz="7200" b="1" kern="0" dirty="0">
                <a:solidFill>
                  <a:srgbClr val="C0504D">
                    <a:lumMod val="75000"/>
                  </a:srgbClr>
                </a:solidFill>
                <a:latin typeface="Amazone" pitchFamily="66" charset="0"/>
              </a:rPr>
              <a:t> </a:t>
            </a:r>
            <a:r>
              <a:rPr lang="en-US" altLang="en-US" sz="7200" b="1" kern="0" dirty="0" err="1">
                <a:solidFill>
                  <a:srgbClr val="C0504D">
                    <a:lumMod val="75000"/>
                  </a:srgbClr>
                </a:solidFill>
                <a:latin typeface="Amazone" pitchFamily="66" charset="0"/>
              </a:rPr>
              <a:t>thầy</a:t>
            </a:r>
            <a:r>
              <a:rPr lang="en-US" altLang="en-US" sz="7200" b="1" kern="0" dirty="0">
                <a:solidFill>
                  <a:srgbClr val="C0504D">
                    <a:lumMod val="75000"/>
                  </a:srgbClr>
                </a:solidFill>
                <a:latin typeface="Amazone" pitchFamily="66" charset="0"/>
              </a:rPr>
              <a:t> </a:t>
            </a:r>
            <a:r>
              <a:rPr lang="en-US" altLang="en-US" sz="7200" b="1" kern="0" dirty="0" err="1">
                <a:solidFill>
                  <a:srgbClr val="C0504D">
                    <a:lumMod val="75000"/>
                  </a:srgbClr>
                </a:solidFill>
                <a:latin typeface="Amazone" pitchFamily="66" charset="0"/>
              </a:rPr>
              <a:t>cô</a:t>
            </a:r>
            <a:r>
              <a:rPr lang="en-US" altLang="en-US" sz="7200" b="1" kern="0" dirty="0">
                <a:solidFill>
                  <a:srgbClr val="C0504D">
                    <a:lumMod val="75000"/>
                  </a:srgbClr>
                </a:solidFill>
                <a:latin typeface="Amazone" pitchFamily="66" charset="0"/>
              </a:rPr>
              <a:t> </a:t>
            </a:r>
            <a:endParaRPr lang="en-US" altLang="en-US" sz="7200" b="1" kern="0" dirty="0">
              <a:solidFill>
                <a:srgbClr val="C0504D">
                  <a:lumMod val="75000"/>
                </a:srgbClr>
              </a:solidFill>
              <a:latin typeface="Amazone" pitchFamily="66" charset="0"/>
            </a:endParaRPr>
          </a:p>
          <a:p>
            <a:pPr algn="ctr" defTabSz="913765"/>
            <a:r>
              <a:rPr lang="en-US" altLang="en-US" sz="7200" b="1" kern="0" dirty="0" err="1">
                <a:solidFill>
                  <a:srgbClr val="C0504D">
                    <a:lumMod val="75000"/>
                  </a:srgbClr>
                </a:solidFill>
                <a:latin typeface="Amazone" pitchFamily="66" charset="0"/>
              </a:rPr>
              <a:t>và</a:t>
            </a:r>
            <a:r>
              <a:rPr lang="en-US" altLang="en-US" sz="7200" b="1" kern="0" dirty="0">
                <a:solidFill>
                  <a:srgbClr val="C0504D">
                    <a:lumMod val="75000"/>
                  </a:srgbClr>
                </a:solidFill>
                <a:latin typeface="Amazone" pitchFamily="66" charset="0"/>
              </a:rPr>
              <a:t> </a:t>
            </a:r>
            <a:r>
              <a:rPr lang="en-US" altLang="en-US" sz="7200" b="1" kern="0" dirty="0" err="1">
                <a:solidFill>
                  <a:srgbClr val="C0504D">
                    <a:lumMod val="75000"/>
                  </a:srgbClr>
                </a:solidFill>
                <a:latin typeface="Amazone" pitchFamily="66" charset="0"/>
              </a:rPr>
              <a:t>các</a:t>
            </a:r>
            <a:r>
              <a:rPr lang="en-US" altLang="en-US" sz="7200" b="1" kern="0" dirty="0">
                <a:solidFill>
                  <a:srgbClr val="C0504D">
                    <a:lumMod val="75000"/>
                  </a:srgbClr>
                </a:solidFill>
                <a:latin typeface="Amazone" pitchFamily="66" charset="0"/>
              </a:rPr>
              <a:t> </a:t>
            </a:r>
            <a:r>
              <a:rPr lang="en-US" altLang="en-US" sz="7200" b="1" kern="0" dirty="0" err="1">
                <a:solidFill>
                  <a:srgbClr val="C0504D">
                    <a:lumMod val="75000"/>
                  </a:srgbClr>
                </a:solidFill>
                <a:latin typeface="Amazone" pitchFamily="66" charset="0"/>
              </a:rPr>
              <a:t>em</a:t>
            </a:r>
            <a:r>
              <a:rPr lang="en-US" altLang="en-US" sz="7200" b="1" kern="0" dirty="0">
                <a:solidFill>
                  <a:srgbClr val="C0504D">
                    <a:lumMod val="75000"/>
                  </a:srgbClr>
                </a:solidFill>
                <a:latin typeface="Amazone" pitchFamily="66" charset="0"/>
              </a:rPr>
              <a:t> </a:t>
            </a:r>
            <a:r>
              <a:rPr lang="en-US" altLang="en-US" sz="7200" b="1" kern="0" dirty="0" err="1">
                <a:solidFill>
                  <a:srgbClr val="C0504D">
                    <a:lumMod val="75000"/>
                  </a:srgbClr>
                </a:solidFill>
                <a:latin typeface="Amazone" pitchFamily="66" charset="0"/>
              </a:rPr>
              <a:t>học</a:t>
            </a:r>
            <a:r>
              <a:rPr lang="en-US" altLang="en-US" sz="7200" b="1" kern="0" dirty="0">
                <a:solidFill>
                  <a:srgbClr val="C0504D">
                    <a:lumMod val="75000"/>
                  </a:srgbClr>
                </a:solidFill>
                <a:latin typeface="Amazone" pitchFamily="66" charset="0"/>
              </a:rPr>
              <a:t> </a:t>
            </a:r>
            <a:r>
              <a:rPr lang="en-US" altLang="en-US" sz="7200" b="1" kern="0" dirty="0" err="1">
                <a:solidFill>
                  <a:srgbClr val="C0504D">
                    <a:lumMod val="75000"/>
                  </a:srgbClr>
                </a:solidFill>
                <a:latin typeface="Amazone" pitchFamily="66" charset="0"/>
              </a:rPr>
              <a:t>sinh</a:t>
            </a:r>
            <a:r>
              <a:rPr lang="en-US" altLang="en-US" sz="7200" b="1" kern="0" dirty="0">
                <a:solidFill>
                  <a:srgbClr val="C0504D">
                    <a:lumMod val="75000"/>
                  </a:srgbClr>
                </a:solidFill>
                <a:latin typeface="Amazone" pitchFamily="66" charset="0"/>
              </a:rPr>
              <a:t>!</a:t>
            </a:r>
            <a:r>
              <a:rPr lang="vi-VN" altLang="en-US" sz="7200" b="1" kern="0" dirty="0">
                <a:solidFill>
                  <a:srgbClr val="C0504D">
                    <a:lumMod val="75000"/>
                  </a:srgbClr>
                </a:solidFill>
                <a:latin typeface="Amazone" pitchFamily="66" charset="0"/>
              </a:rPr>
              <a:t> </a:t>
            </a:r>
            <a:endParaRPr lang="en-US" sz="5500" b="1" kern="0" dirty="0">
              <a:solidFill>
                <a:srgbClr val="C0504D">
                  <a:lumMod val="75000"/>
                </a:srgbClr>
              </a:solidFill>
              <a:latin typeface="Amazone"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44000" y="404693"/>
            <a:ext cx="8147767" cy="584775"/>
          </a:xfrm>
          <a:prstGeom prst="rect">
            <a:avLst/>
          </a:prstGeom>
          <a:solidFill>
            <a:srgbClr val="4F81BD">
              <a:lumMod val="20000"/>
              <a:lumOff val="80000"/>
            </a:srgbClr>
          </a:solidFill>
        </p:spPr>
        <p:txBody>
          <a:bodyPr wrap="square" lIns="91076" tIns="45538" rIns="91076" bIns="45538" rtlCol="0">
            <a:spAutoFit/>
          </a:bodyPr>
          <a:lstStyle/>
          <a:p>
            <a:pPr algn="ctr"/>
            <a:r>
              <a:rPr lang="en-US" sz="3200" b="1" kern="0" dirty="0">
                <a:solidFill>
                  <a:srgbClr val="FF0000"/>
                </a:solidFill>
                <a:latin typeface="Times New Roman" panose="02020603050405020304" pitchFamily="18" charset="0"/>
                <a:cs typeface="Times New Roman" panose="02020603050405020304" pitchFamily="18" charset="0"/>
              </a:rPr>
              <a:t>I. </a:t>
            </a:r>
            <a:r>
              <a:rPr lang="en-US" sz="3200" b="1" kern="0" dirty="0" err="1">
                <a:solidFill>
                  <a:srgbClr val="FF0000"/>
                </a:solidFill>
                <a:latin typeface="Times New Roman" panose="02020603050405020304" pitchFamily="18" charset="0"/>
                <a:cs typeface="Times New Roman" panose="02020603050405020304" pitchFamily="18" charset="0"/>
              </a:rPr>
              <a:t>Tìm</a:t>
            </a:r>
            <a:r>
              <a:rPr lang="en-US" sz="3200" b="1" kern="0" dirty="0">
                <a:solidFill>
                  <a:srgbClr val="FF0000"/>
                </a:solidFill>
                <a:latin typeface="Times New Roman" panose="02020603050405020304" pitchFamily="18" charset="0"/>
                <a:cs typeface="Times New Roman" panose="02020603050405020304" pitchFamily="18" charset="0"/>
              </a:rPr>
              <a:t> </a:t>
            </a:r>
            <a:r>
              <a:rPr lang="en-US" sz="3200" b="1" kern="0" dirty="0" err="1">
                <a:solidFill>
                  <a:srgbClr val="FF0000"/>
                </a:solidFill>
                <a:latin typeface="Times New Roman" panose="02020603050405020304" pitchFamily="18" charset="0"/>
                <a:cs typeface="Times New Roman" panose="02020603050405020304" pitchFamily="18" charset="0"/>
              </a:rPr>
              <a:t>hiểu</a:t>
            </a:r>
            <a:r>
              <a:rPr lang="en-US" sz="3200" b="1" kern="0" dirty="0">
                <a:solidFill>
                  <a:srgbClr val="FF0000"/>
                </a:solidFill>
                <a:latin typeface="Times New Roman" panose="02020603050405020304" pitchFamily="18" charset="0"/>
                <a:cs typeface="Times New Roman" panose="02020603050405020304" pitchFamily="18" charset="0"/>
              </a:rPr>
              <a:t> </a:t>
            </a:r>
            <a:r>
              <a:rPr lang="en-US" sz="3200" b="1" kern="0" dirty="0" err="1">
                <a:solidFill>
                  <a:srgbClr val="FF0000"/>
                </a:solidFill>
                <a:latin typeface="Times New Roman" panose="02020603050405020304" pitchFamily="18" charset="0"/>
                <a:cs typeface="Times New Roman" panose="02020603050405020304" pitchFamily="18" charset="0"/>
              </a:rPr>
              <a:t>chung</a:t>
            </a:r>
            <a:endParaRPr lang="en-US" sz="3200" b="1" kern="0"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994498" y="1267940"/>
            <a:ext cx="4896544" cy="584408"/>
          </a:xfrm>
          <a:prstGeom prst="rect">
            <a:avLst/>
          </a:prstGeom>
          <a:noFill/>
        </p:spPr>
        <p:txBody>
          <a:bodyPr wrap="square" lIns="91076" tIns="45538" rIns="91076" bIns="45538" rtlCol="0">
            <a:spAutoFit/>
          </a:bodyPr>
          <a:lstStyle/>
          <a:p>
            <a:r>
              <a:rPr lang="en-US" sz="3200" b="1" i="1" dirty="0" smtClean="0">
                <a:solidFill>
                  <a:srgbClr val="44546A"/>
                </a:solidFill>
                <a:latin typeface="Times New Roman" panose="02020603050405020304" pitchFamily="18" charset="0"/>
                <a:cs typeface="Times New Roman" panose="02020603050405020304" pitchFamily="18" charset="0"/>
              </a:rPr>
              <a:t>2. </a:t>
            </a:r>
            <a:r>
              <a:rPr lang="en-US" sz="3200" b="1" i="1" dirty="0" err="1" smtClean="0">
                <a:solidFill>
                  <a:srgbClr val="44546A"/>
                </a:solidFill>
                <a:latin typeface="Times New Roman" panose="02020603050405020304" pitchFamily="18" charset="0"/>
                <a:cs typeface="Times New Roman" panose="02020603050405020304" pitchFamily="18" charset="0"/>
              </a:rPr>
              <a:t>Tác</a:t>
            </a:r>
            <a:r>
              <a:rPr lang="en-US" sz="3200" b="1" i="1" dirty="0" smtClean="0">
                <a:solidFill>
                  <a:srgbClr val="44546A"/>
                </a:solidFill>
                <a:latin typeface="Times New Roman" panose="02020603050405020304" pitchFamily="18" charset="0"/>
                <a:cs typeface="Times New Roman" panose="02020603050405020304" pitchFamily="18" charset="0"/>
              </a:rPr>
              <a:t> </a:t>
            </a:r>
            <a:r>
              <a:rPr lang="en-US" sz="3200" b="1" i="1" dirty="0" err="1" smtClean="0">
                <a:solidFill>
                  <a:srgbClr val="44546A"/>
                </a:solidFill>
                <a:latin typeface="Times New Roman" panose="02020603050405020304" pitchFamily="18" charset="0"/>
                <a:cs typeface="Times New Roman" panose="02020603050405020304" pitchFamily="18" charset="0"/>
              </a:rPr>
              <a:t>phẩm</a:t>
            </a:r>
            <a:endParaRPr lang="en-US" sz="3200" b="1" i="1" dirty="0">
              <a:solidFill>
                <a:srgbClr val="44546A"/>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8342965" y="2276534"/>
            <a:ext cx="3017064" cy="3856653"/>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957703" y="1931178"/>
            <a:ext cx="1882247" cy="584775"/>
          </a:xfrm>
          <a:prstGeom prst="rect">
            <a:avLst/>
          </a:prstGeom>
        </p:spPr>
        <p:txBody>
          <a:bodyPr wrap="none">
            <a:spAutoFit/>
          </a:bodyPr>
          <a:lstStyle/>
          <a:p>
            <a:r>
              <a:rPr lang="en-US" sz="3200" b="1" i="1" dirty="0" smtClean="0">
                <a:solidFill>
                  <a:srgbClr val="C00000"/>
                </a:solidFill>
                <a:latin typeface="Times New Roman" panose="02020603050405020304" pitchFamily="18" charset="0"/>
                <a:cs typeface="Times New Roman" panose="02020603050405020304" pitchFamily="18" charset="0"/>
              </a:rPr>
              <a:t>c. </a:t>
            </a:r>
            <a:r>
              <a:rPr lang="en-US" sz="3200" b="1" i="1" dirty="0" err="1" smtClean="0">
                <a:solidFill>
                  <a:srgbClr val="C00000"/>
                </a:solidFill>
                <a:latin typeface="Times New Roman" panose="02020603050405020304" pitchFamily="18" charset="0"/>
                <a:cs typeface="Times New Roman" panose="02020603050405020304" pitchFamily="18" charset="0"/>
              </a:rPr>
              <a:t>Tóm</a:t>
            </a:r>
            <a:r>
              <a:rPr lang="en-US" sz="3200" b="1" i="1" dirty="0" smtClean="0">
                <a:solidFill>
                  <a:srgbClr val="C00000"/>
                </a:solidFill>
                <a:latin typeface="Times New Roman" panose="02020603050405020304" pitchFamily="18" charset="0"/>
                <a:cs typeface="Times New Roman" panose="02020603050405020304" pitchFamily="18" charset="0"/>
              </a:rPr>
              <a:t> </a:t>
            </a:r>
            <a:r>
              <a:rPr lang="en-US" sz="3200" b="1" i="1" dirty="0" err="1" smtClean="0">
                <a:solidFill>
                  <a:srgbClr val="C00000"/>
                </a:solidFill>
                <a:latin typeface="Times New Roman" panose="02020603050405020304" pitchFamily="18" charset="0"/>
                <a:cs typeface="Times New Roman" panose="02020603050405020304" pitchFamily="18" charset="0"/>
              </a:rPr>
              <a:t>tắt</a:t>
            </a:r>
            <a:endParaRPr lang="en-US" sz="3200" b="1" i="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ChangeArrowheads="1"/>
          </p:cNvSpPr>
          <p:nvPr/>
        </p:nvSpPr>
        <p:spPr bwMode="auto">
          <a:xfrm>
            <a:off x="203200" y="1171902"/>
            <a:ext cx="2235200" cy="1371600"/>
          </a:xfrm>
          <a:prstGeom prst="rect">
            <a:avLst/>
          </a:prstGeom>
          <a:solidFill>
            <a:schemeClr val="bg1"/>
          </a:solidFill>
          <a:ln w="28575">
            <a:solidFill>
              <a:srgbClr val="FFC000"/>
            </a:solidFill>
            <a:miter lim="800000"/>
          </a:ln>
          <a:effectLst/>
        </p:spPr>
        <p:txBody>
          <a:bodyPr/>
          <a:lstStyle/>
          <a:p>
            <a:pPr marL="342900" indent="-342900" algn="ctr" fontAlgn="base">
              <a:spcBef>
                <a:spcPct val="20000"/>
              </a:spcBef>
              <a:spcAft>
                <a:spcPct val="0"/>
              </a:spcAft>
            </a:pPr>
            <a:r>
              <a:rPr lang="en-US" sz="2400" b="1" smtClean="0">
                <a:solidFill>
                  <a:srgbClr val="333399"/>
                </a:solidFill>
                <a:latin typeface="Times New Roman" panose="02020603050405020304" pitchFamily="18" charset="0"/>
                <a:cs typeface="Times New Roman" panose="02020603050405020304" pitchFamily="18" charset="0"/>
              </a:rPr>
              <a:t>Lê </a:t>
            </a:r>
            <a:endParaRPr lang="en-US" sz="2400" b="1" smtClean="0">
              <a:solidFill>
                <a:srgbClr val="333399"/>
              </a:solidFill>
              <a:latin typeface="Times New Roman" panose="02020603050405020304" pitchFamily="18" charset="0"/>
              <a:cs typeface="Times New Roman" panose="02020603050405020304" pitchFamily="18" charset="0"/>
            </a:endParaRPr>
          </a:p>
          <a:p>
            <a:pPr marL="342900" indent="-342900" algn="ctr" fontAlgn="base">
              <a:spcBef>
                <a:spcPct val="20000"/>
              </a:spcBef>
              <a:spcAft>
                <a:spcPct val="0"/>
              </a:spcAft>
            </a:pPr>
            <a:r>
              <a:rPr lang="en-US" sz="2400" b="1" smtClean="0">
                <a:solidFill>
                  <a:srgbClr val="333399"/>
                </a:solidFill>
                <a:latin typeface="Times New Roman" panose="02020603050405020304" pitchFamily="18" charset="0"/>
                <a:cs typeface="Times New Roman" panose="02020603050405020304" pitchFamily="18" charset="0"/>
              </a:rPr>
              <a:t>Tương</a:t>
            </a:r>
            <a:endParaRPr lang="en-US" sz="2400" b="1" smtClean="0">
              <a:solidFill>
                <a:srgbClr val="333399"/>
              </a:solidFill>
              <a:latin typeface="Times New Roman" panose="02020603050405020304" pitchFamily="18" charset="0"/>
              <a:cs typeface="Times New Roman" panose="02020603050405020304" pitchFamily="18" charset="0"/>
            </a:endParaRPr>
          </a:p>
          <a:p>
            <a:pPr marL="342900" indent="-342900" algn="ctr" fontAlgn="base">
              <a:spcBef>
                <a:spcPct val="20000"/>
              </a:spcBef>
              <a:spcAft>
                <a:spcPct val="0"/>
              </a:spcAft>
            </a:pPr>
            <a:r>
              <a:rPr lang="en-US" sz="2400" b="1" smtClean="0">
                <a:solidFill>
                  <a:srgbClr val="333399"/>
                </a:solidFill>
                <a:latin typeface="Times New Roman" panose="02020603050405020304" pitchFamily="18" charset="0"/>
                <a:cs typeface="Times New Roman" panose="02020603050405020304" pitchFamily="18" charset="0"/>
              </a:rPr>
              <a:t>Dực</a:t>
            </a:r>
            <a:endParaRPr lang="en-US" sz="2400" b="1" smtClean="0">
              <a:solidFill>
                <a:srgbClr val="333399"/>
              </a:solidFill>
              <a:latin typeface="Times New Roman" panose="02020603050405020304" pitchFamily="18" charset="0"/>
              <a:cs typeface="Times New Roman" panose="02020603050405020304" pitchFamily="18" charset="0"/>
            </a:endParaRPr>
          </a:p>
        </p:txBody>
      </p:sp>
      <p:sp>
        <p:nvSpPr>
          <p:cNvPr id="39940" name="Rectangle 4"/>
          <p:cNvSpPr>
            <a:spLocks noChangeArrowheads="1"/>
          </p:cNvSpPr>
          <p:nvPr/>
        </p:nvSpPr>
        <p:spPr bwMode="auto">
          <a:xfrm>
            <a:off x="203200" y="3076902"/>
            <a:ext cx="2133600" cy="838200"/>
          </a:xfrm>
          <a:prstGeom prst="rect">
            <a:avLst/>
          </a:prstGeom>
          <a:noFill/>
          <a:ln w="28575">
            <a:solidFill>
              <a:srgbClr val="FFC000"/>
            </a:solidFill>
            <a:miter lim="800000"/>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spcBef>
                <a:spcPct val="20000"/>
              </a:spcBef>
              <a:spcAft>
                <a:spcPct val="0"/>
              </a:spcAft>
            </a:pPr>
            <a:r>
              <a:rPr lang="en-US" sz="2400" b="1" smtClean="0">
                <a:solidFill>
                  <a:srgbClr val="333399"/>
                </a:solidFill>
                <a:latin typeface="Times New Roman" panose="02020603050405020304" pitchFamily="18" charset="0"/>
                <a:cs typeface="Times New Roman" panose="02020603050405020304" pitchFamily="18" charset="0"/>
              </a:rPr>
              <a:t>Đan </a:t>
            </a:r>
            <a:endParaRPr lang="en-US" sz="2400" b="1" smtClean="0">
              <a:solidFill>
                <a:srgbClr val="333399"/>
              </a:solidFill>
              <a:latin typeface="Times New Roman" panose="02020603050405020304" pitchFamily="18" charset="0"/>
              <a:cs typeface="Times New Roman" panose="02020603050405020304" pitchFamily="18" charset="0"/>
            </a:endParaRPr>
          </a:p>
          <a:p>
            <a:pPr marL="342900" indent="-342900" algn="ctr" fontAlgn="base">
              <a:spcBef>
                <a:spcPct val="20000"/>
              </a:spcBef>
              <a:spcAft>
                <a:spcPct val="0"/>
              </a:spcAft>
            </a:pPr>
            <a:r>
              <a:rPr lang="en-US" sz="2400" b="1" smtClean="0">
                <a:solidFill>
                  <a:srgbClr val="333399"/>
                </a:solidFill>
                <a:latin typeface="Times New Roman" panose="02020603050405020304" pitchFamily="18" charset="0"/>
                <a:cs typeface="Times New Roman" panose="02020603050405020304" pitchFamily="18" charset="0"/>
              </a:rPr>
              <a:t>Thiềm</a:t>
            </a:r>
            <a:endParaRPr lang="en-US" sz="2400" b="1" smtClean="0">
              <a:solidFill>
                <a:srgbClr val="333399"/>
              </a:solidFill>
              <a:latin typeface="Times New Roman" panose="02020603050405020304" pitchFamily="18" charset="0"/>
              <a:cs typeface="Times New Roman" panose="02020603050405020304" pitchFamily="18" charset="0"/>
            </a:endParaRPr>
          </a:p>
        </p:txBody>
      </p:sp>
      <p:sp>
        <p:nvSpPr>
          <p:cNvPr id="39941" name="Rectangle 5"/>
          <p:cNvSpPr>
            <a:spLocks noChangeArrowheads="1"/>
          </p:cNvSpPr>
          <p:nvPr/>
        </p:nvSpPr>
        <p:spPr bwMode="auto">
          <a:xfrm>
            <a:off x="203200" y="4600902"/>
            <a:ext cx="2235200" cy="1295400"/>
          </a:xfrm>
          <a:prstGeom prst="rect">
            <a:avLst/>
          </a:prstGeom>
          <a:noFill/>
          <a:ln w="28575">
            <a:solidFill>
              <a:srgbClr val="FFC000"/>
            </a:solidFill>
            <a:miter lim="800000"/>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spcBef>
                <a:spcPct val="20000"/>
              </a:spcBef>
              <a:spcAft>
                <a:spcPct val="0"/>
              </a:spcAft>
            </a:pPr>
            <a:r>
              <a:rPr lang="en-US" sz="2400" b="1" smtClean="0">
                <a:solidFill>
                  <a:srgbClr val="333399"/>
                </a:solidFill>
                <a:latin typeface="Times New Roman" panose="02020603050405020304" pitchFamily="18" charset="0"/>
                <a:cs typeface="Times New Roman" panose="02020603050405020304" pitchFamily="18" charset="0"/>
              </a:rPr>
              <a:t>Trịnh </a:t>
            </a:r>
            <a:endParaRPr lang="en-US" sz="2400" b="1" smtClean="0">
              <a:solidFill>
                <a:srgbClr val="333399"/>
              </a:solidFill>
              <a:latin typeface="Times New Roman" panose="02020603050405020304" pitchFamily="18" charset="0"/>
              <a:cs typeface="Times New Roman" panose="02020603050405020304" pitchFamily="18" charset="0"/>
            </a:endParaRPr>
          </a:p>
          <a:p>
            <a:pPr marL="342900" indent="-342900" algn="ctr" fontAlgn="base">
              <a:spcBef>
                <a:spcPct val="20000"/>
              </a:spcBef>
              <a:spcAft>
                <a:spcPct val="0"/>
              </a:spcAft>
            </a:pPr>
            <a:r>
              <a:rPr lang="en-US" sz="2400" b="1" smtClean="0">
                <a:solidFill>
                  <a:srgbClr val="333399"/>
                </a:solidFill>
                <a:latin typeface="Times New Roman" panose="02020603050405020304" pitchFamily="18" charset="0"/>
                <a:cs typeface="Times New Roman" panose="02020603050405020304" pitchFamily="18" charset="0"/>
              </a:rPr>
              <a:t>Duy </a:t>
            </a:r>
            <a:endParaRPr lang="en-US" sz="2400" b="1" smtClean="0">
              <a:solidFill>
                <a:srgbClr val="333399"/>
              </a:solidFill>
              <a:latin typeface="Times New Roman" panose="02020603050405020304" pitchFamily="18" charset="0"/>
              <a:cs typeface="Times New Roman" panose="02020603050405020304" pitchFamily="18" charset="0"/>
            </a:endParaRPr>
          </a:p>
          <a:p>
            <a:pPr marL="342900" indent="-342900" algn="ctr" fontAlgn="base">
              <a:spcBef>
                <a:spcPct val="20000"/>
              </a:spcBef>
              <a:spcAft>
                <a:spcPct val="0"/>
              </a:spcAft>
            </a:pPr>
            <a:r>
              <a:rPr lang="en-US" sz="2400" b="1" smtClean="0">
                <a:solidFill>
                  <a:srgbClr val="333399"/>
                </a:solidFill>
                <a:latin typeface="Times New Roman" panose="02020603050405020304" pitchFamily="18" charset="0"/>
                <a:cs typeface="Times New Roman" panose="02020603050405020304" pitchFamily="18" charset="0"/>
              </a:rPr>
              <a:t>Sản</a:t>
            </a:r>
            <a:endParaRPr lang="en-US" sz="2400" b="1" smtClean="0">
              <a:solidFill>
                <a:srgbClr val="333399"/>
              </a:solidFill>
              <a:latin typeface="Times New Roman" panose="02020603050405020304" pitchFamily="18" charset="0"/>
              <a:cs typeface="Times New Roman" panose="02020603050405020304" pitchFamily="18" charset="0"/>
            </a:endParaRPr>
          </a:p>
        </p:txBody>
      </p:sp>
      <p:grpSp>
        <p:nvGrpSpPr>
          <p:cNvPr id="39942" name="Group 6"/>
          <p:cNvGrpSpPr/>
          <p:nvPr/>
        </p:nvGrpSpPr>
        <p:grpSpPr bwMode="auto">
          <a:xfrm>
            <a:off x="2438400" y="1705302"/>
            <a:ext cx="1742017" cy="1676400"/>
            <a:chOff x="1152" y="1104"/>
            <a:chExt cx="823" cy="1056"/>
          </a:xfrm>
        </p:grpSpPr>
        <p:sp>
          <p:nvSpPr>
            <p:cNvPr id="39943" name="Rectangle 7"/>
            <p:cNvSpPr>
              <a:spLocks noChangeArrowheads="1"/>
            </p:cNvSpPr>
            <p:nvPr/>
          </p:nvSpPr>
          <p:spPr bwMode="auto">
            <a:xfrm rot="2697955">
              <a:off x="1179" y="1248"/>
              <a:ext cx="796" cy="38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spcBef>
                  <a:spcPct val="20000"/>
                </a:spcBef>
                <a:spcAft>
                  <a:spcPct val="0"/>
                </a:spcAft>
              </a:pPr>
              <a:r>
                <a:rPr lang="en-US" sz="2800" dirty="0" err="1" smtClean="0">
                  <a:latin typeface="Times New Roman" panose="02020603050405020304" pitchFamily="18" charset="0"/>
                  <a:cs typeface="Times New Roman" panose="02020603050405020304" pitchFamily="18" charset="0"/>
                </a:rPr>
                <a:t>ra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lệnh</a:t>
              </a:r>
              <a:r>
                <a:rPr lang="en-US" sz="2800" dirty="0" smtClean="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p:txBody>
        </p:sp>
        <p:sp>
          <p:nvSpPr>
            <p:cNvPr id="39944" name="Line 8"/>
            <p:cNvSpPr>
              <a:spLocks noChangeShapeType="1"/>
            </p:cNvSpPr>
            <p:nvPr/>
          </p:nvSpPr>
          <p:spPr bwMode="auto">
            <a:xfrm>
              <a:off x="1152" y="1104"/>
              <a:ext cx="768" cy="1056"/>
            </a:xfrm>
            <a:prstGeom prst="line">
              <a:avLst/>
            </a:prstGeom>
            <a:noFill/>
            <a:ln w="28575">
              <a:solidFill>
                <a:srgbClr val="6633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lnSpc>
                  <a:spcPct val="90000"/>
                </a:lnSpc>
                <a:spcBef>
                  <a:spcPct val="20000"/>
                </a:spcBef>
                <a:spcAft>
                  <a:spcPct val="0"/>
                </a:spcAft>
              </a:pPr>
              <a:endParaRPr lang="en-US" sz="2400" smtClean="0">
                <a:solidFill>
                  <a:srgbClr val="000000"/>
                </a:solidFill>
                <a:latin typeface="Times New Roman" panose="02020603050405020304" pitchFamily="18" charset="0"/>
                <a:cs typeface="Times New Roman" panose="02020603050405020304" pitchFamily="18" charset="0"/>
              </a:endParaRPr>
            </a:p>
          </p:txBody>
        </p:sp>
      </p:grpSp>
      <p:grpSp>
        <p:nvGrpSpPr>
          <p:cNvPr id="39945" name="Group 9"/>
          <p:cNvGrpSpPr/>
          <p:nvPr/>
        </p:nvGrpSpPr>
        <p:grpSpPr bwMode="auto">
          <a:xfrm>
            <a:off x="2336800" y="2965777"/>
            <a:ext cx="1727200" cy="492125"/>
            <a:chOff x="1104" y="1898"/>
            <a:chExt cx="816" cy="310"/>
          </a:xfrm>
        </p:grpSpPr>
        <p:sp>
          <p:nvSpPr>
            <p:cNvPr id="39946" name="Rectangle 10"/>
            <p:cNvSpPr>
              <a:spLocks noChangeArrowheads="1"/>
            </p:cNvSpPr>
            <p:nvPr/>
          </p:nvSpPr>
          <p:spPr bwMode="auto">
            <a:xfrm>
              <a:off x="1124" y="1898"/>
              <a:ext cx="768" cy="2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spcBef>
                  <a:spcPct val="20000"/>
                </a:spcBef>
                <a:spcAft>
                  <a:spcPct val="0"/>
                </a:spcAft>
              </a:pPr>
              <a:r>
                <a:rPr lang="en-US" sz="2800" dirty="0" err="1" smtClean="0">
                  <a:latin typeface="Times New Roman" panose="02020603050405020304" pitchFamily="18" charset="0"/>
                  <a:cs typeface="Times New Roman" panose="02020603050405020304" pitchFamily="18" charset="0"/>
                </a:rPr>
                <a:t>khuyên</a:t>
              </a:r>
              <a:r>
                <a:rPr lang="en-US" sz="2800" b="1" dirty="0" smtClean="0">
                  <a:latin typeface="Times New Roman" panose="02020603050405020304" pitchFamily="18" charset="0"/>
                  <a:cs typeface="Times New Roman" panose="02020603050405020304" pitchFamily="18" charset="0"/>
                </a:rPr>
                <a:t> </a:t>
              </a:r>
              <a:endParaRPr lang="en-US" sz="2800" b="1" dirty="0" smtClean="0">
                <a:latin typeface="Times New Roman" panose="02020603050405020304" pitchFamily="18" charset="0"/>
                <a:cs typeface="Times New Roman" panose="02020603050405020304" pitchFamily="18" charset="0"/>
              </a:endParaRPr>
            </a:p>
          </p:txBody>
        </p:sp>
        <p:sp>
          <p:nvSpPr>
            <p:cNvPr id="39947" name="Line 11"/>
            <p:cNvSpPr>
              <a:spLocks noChangeShapeType="1"/>
            </p:cNvSpPr>
            <p:nvPr/>
          </p:nvSpPr>
          <p:spPr bwMode="auto">
            <a:xfrm>
              <a:off x="1104" y="2208"/>
              <a:ext cx="816" cy="0"/>
            </a:xfrm>
            <a:prstGeom prst="line">
              <a:avLst/>
            </a:prstGeom>
            <a:noFill/>
            <a:ln w="28575">
              <a:solidFill>
                <a:srgbClr val="6633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lnSpc>
                  <a:spcPct val="90000"/>
                </a:lnSpc>
                <a:spcBef>
                  <a:spcPct val="20000"/>
                </a:spcBef>
                <a:spcAft>
                  <a:spcPct val="0"/>
                </a:spcAft>
              </a:pPr>
              <a:endParaRPr lang="en-US" sz="2400" smtClean="0">
                <a:solidFill>
                  <a:srgbClr val="000000"/>
                </a:solidFill>
                <a:latin typeface="Times New Roman" panose="02020603050405020304" pitchFamily="18" charset="0"/>
                <a:cs typeface="Times New Roman" panose="02020603050405020304" pitchFamily="18" charset="0"/>
              </a:endParaRPr>
            </a:p>
          </p:txBody>
        </p:sp>
      </p:grpSp>
      <p:grpSp>
        <p:nvGrpSpPr>
          <p:cNvPr id="39948" name="Group 12"/>
          <p:cNvGrpSpPr/>
          <p:nvPr/>
        </p:nvGrpSpPr>
        <p:grpSpPr bwMode="auto">
          <a:xfrm>
            <a:off x="2438400" y="3305502"/>
            <a:ext cx="1625600" cy="1905000"/>
            <a:chOff x="1152" y="2112"/>
            <a:chExt cx="768" cy="1200"/>
          </a:xfrm>
        </p:grpSpPr>
        <p:sp>
          <p:nvSpPr>
            <p:cNvPr id="39949" name="Rectangle 13"/>
            <p:cNvSpPr>
              <a:spLocks noChangeArrowheads="1"/>
            </p:cNvSpPr>
            <p:nvPr/>
          </p:nvSpPr>
          <p:spPr bwMode="auto">
            <a:xfrm rot="18840146">
              <a:off x="977" y="2478"/>
              <a:ext cx="1019" cy="2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spcBef>
                  <a:spcPct val="20000"/>
                </a:spcBef>
                <a:spcAft>
                  <a:spcPct val="0"/>
                </a:spcAft>
              </a:pPr>
              <a:r>
                <a:rPr lang="en-US" sz="2800" dirty="0" err="1" smtClean="0">
                  <a:latin typeface="Times New Roman" panose="02020603050405020304" pitchFamily="18" charset="0"/>
                  <a:cs typeface="Times New Roman" panose="02020603050405020304" pitchFamily="18" charset="0"/>
                </a:rPr>
                <a:t>nổi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loạn</a:t>
              </a:r>
              <a:r>
                <a:rPr lang="en-US" sz="2800" b="1" dirty="0" smtClean="0">
                  <a:latin typeface="Times New Roman" panose="02020603050405020304" pitchFamily="18" charset="0"/>
                  <a:cs typeface="Times New Roman" panose="02020603050405020304" pitchFamily="18" charset="0"/>
                </a:rPr>
                <a:t> </a:t>
              </a:r>
              <a:endParaRPr lang="en-US" sz="2800" b="1" dirty="0" smtClean="0">
                <a:latin typeface="Times New Roman" panose="02020603050405020304" pitchFamily="18" charset="0"/>
                <a:cs typeface="Times New Roman" panose="02020603050405020304" pitchFamily="18" charset="0"/>
              </a:endParaRPr>
            </a:p>
          </p:txBody>
        </p:sp>
        <p:sp>
          <p:nvSpPr>
            <p:cNvPr id="39950" name="Line 14"/>
            <p:cNvSpPr>
              <a:spLocks noChangeShapeType="1"/>
            </p:cNvSpPr>
            <p:nvPr/>
          </p:nvSpPr>
          <p:spPr bwMode="auto">
            <a:xfrm flipV="1">
              <a:off x="1152" y="2256"/>
              <a:ext cx="768" cy="1056"/>
            </a:xfrm>
            <a:prstGeom prst="line">
              <a:avLst/>
            </a:prstGeom>
            <a:noFill/>
            <a:ln w="28575">
              <a:solidFill>
                <a:srgbClr val="6633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lnSpc>
                  <a:spcPct val="90000"/>
                </a:lnSpc>
                <a:spcBef>
                  <a:spcPct val="20000"/>
                </a:spcBef>
                <a:spcAft>
                  <a:spcPct val="0"/>
                </a:spcAft>
              </a:pPr>
              <a:endParaRPr lang="en-US" sz="2400" smtClean="0">
                <a:solidFill>
                  <a:srgbClr val="000000"/>
                </a:solidFill>
                <a:latin typeface="Times New Roman" panose="02020603050405020304" pitchFamily="18" charset="0"/>
                <a:cs typeface="Times New Roman" panose="02020603050405020304" pitchFamily="18" charset="0"/>
              </a:endParaRPr>
            </a:p>
          </p:txBody>
        </p:sp>
      </p:grpSp>
      <p:sp>
        <p:nvSpPr>
          <p:cNvPr id="39951" name="Rectangle 15"/>
          <p:cNvSpPr>
            <a:spLocks noChangeArrowheads="1"/>
          </p:cNvSpPr>
          <p:nvPr/>
        </p:nvSpPr>
        <p:spPr bwMode="auto">
          <a:xfrm>
            <a:off x="9550400" y="4953000"/>
            <a:ext cx="2438400" cy="838200"/>
          </a:xfrm>
          <a:prstGeom prst="rect">
            <a:avLst/>
          </a:prstGeom>
          <a:noFill/>
          <a:ln w="28575">
            <a:solidFill>
              <a:srgbClr val="003300"/>
            </a:solidFill>
            <a:miter lim="800000"/>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spcBef>
                <a:spcPct val="20000"/>
              </a:spcBef>
              <a:spcAft>
                <a:spcPct val="0"/>
              </a:spcAft>
            </a:pPr>
            <a:r>
              <a:rPr lang="en-US" sz="2400" b="1" dirty="0" err="1" smtClean="0">
                <a:solidFill>
                  <a:srgbClr val="FF0000"/>
                </a:solidFill>
                <a:latin typeface="Times New Roman" panose="02020603050405020304" pitchFamily="18" charset="0"/>
                <a:cs typeface="Times New Roman" panose="02020603050405020304" pitchFamily="18" charset="0"/>
              </a:rPr>
              <a:t>Vũ</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Như</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Tô</a:t>
            </a:r>
            <a:r>
              <a:rPr lang="en-US" sz="2400" b="1" dirty="0" smtClean="0">
                <a:solidFill>
                  <a:srgbClr val="FF0000"/>
                </a:solidFill>
                <a:latin typeface="Times New Roman" panose="02020603050405020304" pitchFamily="18" charset="0"/>
                <a:cs typeface="Times New Roman" panose="02020603050405020304" pitchFamily="18" charset="0"/>
              </a:rPr>
              <a:t> </a:t>
            </a:r>
            <a:endParaRPr lang="en-US" sz="2400" b="1" dirty="0" smtClean="0">
              <a:solidFill>
                <a:srgbClr val="FF0000"/>
              </a:solidFill>
              <a:latin typeface="Times New Roman" panose="02020603050405020304" pitchFamily="18" charset="0"/>
              <a:cs typeface="Times New Roman" panose="02020603050405020304" pitchFamily="18" charset="0"/>
            </a:endParaRPr>
          </a:p>
          <a:p>
            <a:pPr marL="342900" indent="-342900" algn="ctr" fontAlgn="base">
              <a:spcBef>
                <a:spcPct val="20000"/>
              </a:spcBef>
              <a:spcAft>
                <a:spcPct val="0"/>
              </a:spcAft>
            </a:pPr>
            <a:r>
              <a:rPr lang="en-US" sz="2400" b="1" dirty="0" err="1" smtClean="0">
                <a:solidFill>
                  <a:srgbClr val="FF0000"/>
                </a:solidFill>
                <a:latin typeface="Times New Roman" panose="02020603050405020304" pitchFamily="18" charset="0"/>
                <a:cs typeface="Times New Roman" panose="02020603050405020304" pitchFamily="18" charset="0"/>
              </a:rPr>
              <a:t>bị</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giết</a:t>
            </a:r>
            <a:endParaRPr lang="en-US" sz="2400" b="1" dirty="0" smtClean="0">
              <a:solidFill>
                <a:srgbClr val="FF0000"/>
              </a:solidFill>
              <a:latin typeface="Times New Roman" panose="02020603050405020304" pitchFamily="18" charset="0"/>
              <a:cs typeface="Times New Roman" panose="02020603050405020304" pitchFamily="18" charset="0"/>
            </a:endParaRPr>
          </a:p>
        </p:txBody>
      </p:sp>
      <p:grpSp>
        <p:nvGrpSpPr>
          <p:cNvPr id="39952" name="Group 16"/>
          <p:cNvGrpSpPr/>
          <p:nvPr/>
        </p:nvGrpSpPr>
        <p:grpSpPr bwMode="auto">
          <a:xfrm>
            <a:off x="5994400" y="1171902"/>
            <a:ext cx="2946400" cy="2209800"/>
            <a:chOff x="2832" y="768"/>
            <a:chExt cx="1392" cy="1392"/>
          </a:xfrm>
        </p:grpSpPr>
        <p:sp>
          <p:nvSpPr>
            <p:cNvPr id="39953" name="Rectangle 17"/>
            <p:cNvSpPr>
              <a:spLocks noChangeArrowheads="1"/>
            </p:cNvSpPr>
            <p:nvPr/>
          </p:nvSpPr>
          <p:spPr bwMode="auto">
            <a:xfrm>
              <a:off x="3120" y="768"/>
              <a:ext cx="1104" cy="576"/>
            </a:xfrm>
            <a:prstGeom prst="rect">
              <a:avLst/>
            </a:prstGeom>
            <a:noFill/>
            <a:ln w="28575">
              <a:solidFill>
                <a:srgbClr val="FF0000"/>
              </a:solidFill>
              <a:miter lim="800000"/>
            </a:ln>
            <a:effectLst/>
            <a:extLst>
              <a:ext uri="{909E8E84-426E-40DD-AFC4-6F175D3DCCD1}">
                <a14:hiddenFill xmlns:a14="http://schemas.microsoft.com/office/drawing/2010/main">
                  <a:solidFill>
                    <a:srgbClr val="6699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spcBef>
                  <a:spcPct val="20000"/>
                </a:spcBef>
                <a:spcAft>
                  <a:spcPct val="0"/>
                </a:spcAft>
              </a:pPr>
              <a:r>
                <a:rPr lang="en-US" sz="2400" b="1" smtClean="0">
                  <a:solidFill>
                    <a:srgbClr val="990000"/>
                  </a:solidFill>
                  <a:latin typeface="Times New Roman" panose="02020603050405020304" pitchFamily="18" charset="0"/>
                  <a:cs typeface="Times New Roman" panose="02020603050405020304" pitchFamily="18" charset="0"/>
                </a:rPr>
                <a:t>CTĐ là nơi</a:t>
              </a:r>
              <a:endParaRPr lang="en-US" sz="2400" b="1" smtClean="0">
                <a:solidFill>
                  <a:srgbClr val="990000"/>
                </a:solidFill>
                <a:latin typeface="Times New Roman" panose="02020603050405020304" pitchFamily="18" charset="0"/>
                <a:cs typeface="Times New Roman" panose="02020603050405020304" pitchFamily="18" charset="0"/>
              </a:endParaRPr>
            </a:p>
            <a:p>
              <a:pPr marL="342900" indent="-342900" algn="ctr" fontAlgn="base">
                <a:spcBef>
                  <a:spcPct val="20000"/>
                </a:spcBef>
                <a:spcAft>
                  <a:spcPct val="0"/>
                </a:spcAft>
              </a:pPr>
              <a:r>
                <a:rPr lang="en-US" sz="2400" b="1" smtClean="0">
                  <a:solidFill>
                    <a:srgbClr val="990000"/>
                  </a:solidFill>
                  <a:latin typeface="Times New Roman" panose="02020603050405020304" pitchFamily="18" charset="0"/>
                  <a:cs typeface="Times New Roman" panose="02020603050405020304" pitchFamily="18" charset="0"/>
                </a:rPr>
                <a:t>vui chơi</a:t>
              </a:r>
              <a:endParaRPr lang="en-US" sz="2400" b="1" smtClean="0">
                <a:solidFill>
                  <a:srgbClr val="990000"/>
                </a:solidFill>
                <a:latin typeface="Times New Roman" panose="02020603050405020304" pitchFamily="18" charset="0"/>
                <a:cs typeface="Times New Roman" panose="02020603050405020304" pitchFamily="18" charset="0"/>
              </a:endParaRPr>
            </a:p>
          </p:txBody>
        </p:sp>
        <p:sp>
          <p:nvSpPr>
            <p:cNvPr id="39954" name="Line 18"/>
            <p:cNvSpPr>
              <a:spLocks noChangeShapeType="1"/>
            </p:cNvSpPr>
            <p:nvPr/>
          </p:nvSpPr>
          <p:spPr bwMode="auto">
            <a:xfrm flipV="1">
              <a:off x="2832" y="1008"/>
              <a:ext cx="288" cy="1152"/>
            </a:xfrm>
            <a:prstGeom prst="line">
              <a:avLst/>
            </a:prstGeom>
            <a:noFill/>
            <a:ln w="28575">
              <a:solidFill>
                <a:srgbClr val="6633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lnSpc>
                  <a:spcPct val="90000"/>
                </a:lnSpc>
                <a:spcBef>
                  <a:spcPct val="20000"/>
                </a:spcBef>
                <a:spcAft>
                  <a:spcPct val="0"/>
                </a:spcAft>
              </a:pPr>
              <a:endParaRPr lang="en-US" sz="2400" smtClean="0">
                <a:solidFill>
                  <a:srgbClr val="000000"/>
                </a:solidFill>
                <a:latin typeface="Times New Roman" panose="02020603050405020304" pitchFamily="18" charset="0"/>
                <a:cs typeface="Times New Roman" panose="02020603050405020304" pitchFamily="18" charset="0"/>
              </a:endParaRPr>
            </a:p>
          </p:txBody>
        </p:sp>
      </p:grpSp>
      <p:grpSp>
        <p:nvGrpSpPr>
          <p:cNvPr id="39955" name="Group 19"/>
          <p:cNvGrpSpPr/>
          <p:nvPr/>
        </p:nvGrpSpPr>
        <p:grpSpPr bwMode="auto">
          <a:xfrm>
            <a:off x="5994400" y="2467302"/>
            <a:ext cx="2946400" cy="2133600"/>
            <a:chOff x="2832" y="1584"/>
            <a:chExt cx="1392" cy="1344"/>
          </a:xfrm>
        </p:grpSpPr>
        <p:sp>
          <p:nvSpPr>
            <p:cNvPr id="39956" name="Rectangle 20"/>
            <p:cNvSpPr>
              <a:spLocks noChangeArrowheads="1"/>
            </p:cNvSpPr>
            <p:nvPr/>
          </p:nvSpPr>
          <p:spPr bwMode="auto">
            <a:xfrm>
              <a:off x="3120" y="1584"/>
              <a:ext cx="1104" cy="1344"/>
            </a:xfrm>
            <a:prstGeom prst="rect">
              <a:avLst/>
            </a:prstGeom>
            <a:noFill/>
            <a:ln w="28575">
              <a:solidFill>
                <a:srgbClr val="FF0000"/>
              </a:solidFill>
              <a:miter lim="800000"/>
            </a:ln>
            <a:effectLst/>
            <a:extLst>
              <a:ext uri="{909E8E84-426E-40DD-AFC4-6F175D3DCCD1}">
                <a14:hiddenFill xmlns:a14="http://schemas.microsoft.com/office/drawing/2010/main">
                  <a:solidFill>
                    <a:srgbClr val="6699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spcBef>
                  <a:spcPct val="20000"/>
                </a:spcBef>
                <a:spcAft>
                  <a:spcPct val="0"/>
                </a:spcAft>
              </a:pPr>
              <a:r>
                <a:rPr lang="en-US" sz="2400" dirty="0" smtClean="0">
                  <a:solidFill>
                    <a:srgbClr val="990000"/>
                  </a:solidFill>
                  <a:latin typeface="Times New Roman" panose="02020603050405020304" pitchFamily="18" charset="0"/>
                  <a:cs typeface="Times New Roman" panose="02020603050405020304" pitchFamily="18" charset="0"/>
                </a:rPr>
                <a:t>    </a:t>
              </a:r>
              <a:r>
                <a:rPr lang="en-US" sz="2400" b="1" dirty="0" smtClean="0">
                  <a:solidFill>
                    <a:srgbClr val="990000"/>
                  </a:solidFill>
                  <a:latin typeface="Times New Roman" panose="02020603050405020304" pitchFamily="18" charset="0"/>
                  <a:cs typeface="Times New Roman" panose="02020603050405020304" pitchFamily="18" charset="0"/>
                </a:rPr>
                <a:t>CTĐ </a:t>
              </a:r>
              <a:r>
                <a:rPr lang="en-US" sz="2400" b="1" dirty="0" err="1" smtClean="0">
                  <a:solidFill>
                    <a:srgbClr val="990000"/>
                  </a:solidFill>
                  <a:latin typeface="Times New Roman" panose="02020603050405020304" pitchFamily="18" charset="0"/>
                  <a:cs typeface="Times New Roman" panose="02020603050405020304" pitchFamily="18" charset="0"/>
                </a:rPr>
                <a:t>tranh</a:t>
              </a:r>
              <a:endParaRPr lang="en-US" sz="2400" b="1" dirty="0" smtClean="0">
                <a:solidFill>
                  <a:srgbClr val="990000"/>
                </a:solidFill>
                <a:latin typeface="Times New Roman" panose="02020603050405020304" pitchFamily="18" charset="0"/>
                <a:cs typeface="Times New Roman" panose="02020603050405020304" pitchFamily="18" charset="0"/>
              </a:endParaRPr>
            </a:p>
            <a:p>
              <a:pPr marL="342900" indent="-342900" algn="ctr" fontAlgn="base">
                <a:spcBef>
                  <a:spcPct val="20000"/>
                </a:spcBef>
                <a:spcAft>
                  <a:spcPct val="0"/>
                </a:spcAft>
              </a:pPr>
              <a:r>
                <a:rPr lang="en-US" sz="2400" b="1" dirty="0" err="1" smtClean="0">
                  <a:solidFill>
                    <a:srgbClr val="990000"/>
                  </a:solidFill>
                  <a:latin typeface="Times New Roman" panose="02020603050405020304" pitchFamily="18" charset="0"/>
                  <a:cs typeface="Times New Roman" panose="02020603050405020304" pitchFamily="18" charset="0"/>
                </a:rPr>
                <a:t>tinh</a:t>
              </a:r>
              <a:r>
                <a:rPr lang="en-US" sz="2400" b="1" dirty="0" smtClean="0">
                  <a:solidFill>
                    <a:srgbClr val="990000"/>
                  </a:solidFill>
                  <a:latin typeface="Times New Roman" panose="02020603050405020304" pitchFamily="18" charset="0"/>
                  <a:cs typeface="Times New Roman" panose="02020603050405020304" pitchFamily="18" charset="0"/>
                </a:rPr>
                <a:t> </a:t>
              </a:r>
              <a:r>
                <a:rPr lang="en-US" sz="2400" b="1" dirty="0" err="1" smtClean="0">
                  <a:solidFill>
                    <a:srgbClr val="990000"/>
                  </a:solidFill>
                  <a:latin typeface="Times New Roman" panose="02020603050405020304" pitchFamily="18" charset="0"/>
                  <a:cs typeface="Times New Roman" panose="02020603050405020304" pitchFamily="18" charset="0"/>
                </a:rPr>
                <a:t>xảo</a:t>
              </a:r>
              <a:endParaRPr lang="en-US" sz="2400" b="1" dirty="0" smtClean="0">
                <a:solidFill>
                  <a:srgbClr val="990000"/>
                </a:solidFill>
                <a:latin typeface="Times New Roman" panose="02020603050405020304" pitchFamily="18" charset="0"/>
                <a:cs typeface="Times New Roman" panose="02020603050405020304" pitchFamily="18" charset="0"/>
              </a:endParaRPr>
            </a:p>
            <a:p>
              <a:pPr marL="342900" indent="-342900" algn="ctr" fontAlgn="base">
                <a:spcBef>
                  <a:spcPct val="20000"/>
                </a:spcBef>
                <a:spcAft>
                  <a:spcPct val="0"/>
                </a:spcAft>
              </a:pPr>
              <a:r>
                <a:rPr lang="en-US" sz="2400" b="1" dirty="0" err="1" smtClean="0">
                  <a:solidFill>
                    <a:srgbClr val="990000"/>
                  </a:solidFill>
                  <a:latin typeface="Times New Roman" panose="02020603050405020304" pitchFamily="18" charset="0"/>
                  <a:cs typeface="Times New Roman" panose="02020603050405020304" pitchFamily="18" charset="0"/>
                </a:rPr>
                <a:t>với</a:t>
              </a:r>
              <a:r>
                <a:rPr lang="en-US" sz="2400" b="1" dirty="0" smtClean="0">
                  <a:solidFill>
                    <a:srgbClr val="990000"/>
                  </a:solidFill>
                  <a:latin typeface="Times New Roman" panose="02020603050405020304" pitchFamily="18" charset="0"/>
                  <a:cs typeface="Times New Roman" panose="02020603050405020304" pitchFamily="18" charset="0"/>
                </a:rPr>
                <a:t> </a:t>
              </a:r>
              <a:r>
                <a:rPr lang="en-US" sz="2400" b="1" dirty="0" err="1" smtClean="0">
                  <a:solidFill>
                    <a:srgbClr val="990000"/>
                  </a:solidFill>
                  <a:latin typeface="Times New Roman" panose="02020603050405020304" pitchFamily="18" charset="0"/>
                  <a:cs typeface="Times New Roman" panose="02020603050405020304" pitchFamily="18" charset="0"/>
                </a:rPr>
                <a:t>hóa</a:t>
              </a:r>
              <a:endParaRPr lang="en-US" sz="2400" b="1" dirty="0" smtClean="0">
                <a:solidFill>
                  <a:srgbClr val="990000"/>
                </a:solidFill>
                <a:latin typeface="Times New Roman" panose="02020603050405020304" pitchFamily="18" charset="0"/>
                <a:cs typeface="Times New Roman" panose="02020603050405020304" pitchFamily="18" charset="0"/>
              </a:endParaRPr>
            </a:p>
            <a:p>
              <a:pPr marL="342900" indent="-342900" algn="ctr" fontAlgn="base">
                <a:spcBef>
                  <a:spcPct val="20000"/>
                </a:spcBef>
                <a:spcAft>
                  <a:spcPct val="0"/>
                </a:spcAft>
              </a:pPr>
              <a:r>
                <a:rPr lang="en-US" sz="2400" b="1" dirty="0" err="1" smtClean="0">
                  <a:solidFill>
                    <a:srgbClr val="990000"/>
                  </a:solidFill>
                  <a:latin typeface="Times New Roman" panose="02020603050405020304" pitchFamily="18" charset="0"/>
                  <a:cs typeface="Times New Roman" panose="02020603050405020304" pitchFamily="18" charset="0"/>
                </a:rPr>
                <a:t>công</a:t>
              </a:r>
              <a:endParaRPr lang="en-US" sz="2400" b="1" dirty="0" smtClean="0">
                <a:solidFill>
                  <a:srgbClr val="990000"/>
                </a:solidFill>
                <a:latin typeface="Times New Roman" panose="02020603050405020304" pitchFamily="18" charset="0"/>
                <a:cs typeface="Times New Roman" panose="02020603050405020304" pitchFamily="18" charset="0"/>
              </a:endParaRPr>
            </a:p>
          </p:txBody>
        </p:sp>
        <p:sp>
          <p:nvSpPr>
            <p:cNvPr id="39957" name="Line 21"/>
            <p:cNvSpPr>
              <a:spLocks noChangeShapeType="1"/>
            </p:cNvSpPr>
            <p:nvPr/>
          </p:nvSpPr>
          <p:spPr bwMode="auto">
            <a:xfrm>
              <a:off x="2832" y="2160"/>
              <a:ext cx="288" cy="0"/>
            </a:xfrm>
            <a:prstGeom prst="line">
              <a:avLst/>
            </a:prstGeom>
            <a:noFill/>
            <a:ln w="28575">
              <a:solidFill>
                <a:srgbClr val="6633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lnSpc>
                  <a:spcPct val="90000"/>
                </a:lnSpc>
                <a:spcBef>
                  <a:spcPct val="20000"/>
                </a:spcBef>
                <a:spcAft>
                  <a:spcPct val="0"/>
                </a:spcAft>
              </a:pPr>
              <a:endParaRPr lang="en-US" sz="2400" smtClean="0">
                <a:solidFill>
                  <a:srgbClr val="000000"/>
                </a:solidFill>
                <a:latin typeface="Times New Roman" panose="02020603050405020304" pitchFamily="18" charset="0"/>
                <a:cs typeface="Times New Roman" panose="02020603050405020304" pitchFamily="18" charset="0"/>
              </a:endParaRPr>
            </a:p>
          </p:txBody>
        </p:sp>
      </p:grpSp>
      <p:grpSp>
        <p:nvGrpSpPr>
          <p:cNvPr id="39958" name="Group 22"/>
          <p:cNvGrpSpPr/>
          <p:nvPr/>
        </p:nvGrpSpPr>
        <p:grpSpPr bwMode="auto">
          <a:xfrm>
            <a:off x="5994400" y="3381702"/>
            <a:ext cx="2946400" cy="2438400"/>
            <a:chOff x="2832" y="2160"/>
            <a:chExt cx="1392" cy="1536"/>
          </a:xfrm>
        </p:grpSpPr>
        <p:sp>
          <p:nvSpPr>
            <p:cNvPr id="39959" name="Rectangle 23"/>
            <p:cNvSpPr>
              <a:spLocks noChangeArrowheads="1"/>
            </p:cNvSpPr>
            <p:nvPr/>
          </p:nvSpPr>
          <p:spPr bwMode="auto">
            <a:xfrm>
              <a:off x="3120" y="3120"/>
              <a:ext cx="1104" cy="576"/>
            </a:xfrm>
            <a:prstGeom prst="rect">
              <a:avLst/>
            </a:prstGeom>
            <a:noFill/>
            <a:ln w="28575">
              <a:solidFill>
                <a:srgbClr val="FF0000"/>
              </a:solidFill>
              <a:miter lim="800000"/>
            </a:ln>
            <a:effectLst/>
            <a:extLst>
              <a:ext uri="{909E8E84-426E-40DD-AFC4-6F175D3DCCD1}">
                <a14:hiddenFill xmlns:a14="http://schemas.microsoft.com/office/drawing/2010/main">
                  <a:solidFill>
                    <a:srgbClr val="6699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spcBef>
                  <a:spcPct val="20000"/>
                </a:spcBef>
                <a:spcAft>
                  <a:spcPct val="0"/>
                </a:spcAft>
              </a:pPr>
              <a:r>
                <a:rPr lang="en-US" sz="2400" b="1" smtClean="0">
                  <a:solidFill>
                    <a:srgbClr val="990000"/>
                  </a:solidFill>
                  <a:latin typeface="Times New Roman" panose="02020603050405020304" pitchFamily="18" charset="0"/>
                  <a:cs typeface="Times New Roman" panose="02020603050405020304" pitchFamily="18" charset="0"/>
                </a:rPr>
                <a:t>CTĐ bị </a:t>
              </a:r>
              <a:endParaRPr lang="en-US" sz="2400" b="1" smtClean="0">
                <a:solidFill>
                  <a:srgbClr val="990000"/>
                </a:solidFill>
                <a:latin typeface="Times New Roman" panose="02020603050405020304" pitchFamily="18" charset="0"/>
                <a:cs typeface="Times New Roman" panose="02020603050405020304" pitchFamily="18" charset="0"/>
              </a:endParaRPr>
            </a:p>
            <a:p>
              <a:pPr marL="342900" indent="-342900" algn="ctr" fontAlgn="base">
                <a:spcBef>
                  <a:spcPct val="20000"/>
                </a:spcBef>
                <a:spcAft>
                  <a:spcPct val="0"/>
                </a:spcAft>
              </a:pPr>
              <a:r>
                <a:rPr lang="en-US" sz="2400" b="1" smtClean="0">
                  <a:solidFill>
                    <a:srgbClr val="990000"/>
                  </a:solidFill>
                  <a:latin typeface="Times New Roman" panose="02020603050405020304" pitchFamily="18" charset="0"/>
                  <a:cs typeface="Times New Roman" panose="02020603050405020304" pitchFamily="18" charset="0"/>
                </a:rPr>
                <a:t>tiêu hủy</a:t>
              </a:r>
              <a:endParaRPr lang="en-US" sz="2400" b="1" smtClean="0">
                <a:solidFill>
                  <a:srgbClr val="990000"/>
                </a:solidFill>
                <a:latin typeface="Times New Roman" panose="02020603050405020304" pitchFamily="18" charset="0"/>
                <a:cs typeface="Times New Roman" panose="02020603050405020304" pitchFamily="18" charset="0"/>
              </a:endParaRPr>
            </a:p>
          </p:txBody>
        </p:sp>
        <p:sp>
          <p:nvSpPr>
            <p:cNvPr id="39960" name="Line 24"/>
            <p:cNvSpPr>
              <a:spLocks noChangeShapeType="1"/>
            </p:cNvSpPr>
            <p:nvPr/>
          </p:nvSpPr>
          <p:spPr bwMode="auto">
            <a:xfrm>
              <a:off x="2832" y="2160"/>
              <a:ext cx="288" cy="1254"/>
            </a:xfrm>
            <a:prstGeom prst="line">
              <a:avLst/>
            </a:prstGeom>
            <a:noFill/>
            <a:ln w="28575">
              <a:solidFill>
                <a:srgbClr val="6633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lnSpc>
                  <a:spcPct val="90000"/>
                </a:lnSpc>
                <a:spcBef>
                  <a:spcPct val="20000"/>
                </a:spcBef>
                <a:spcAft>
                  <a:spcPct val="0"/>
                </a:spcAft>
              </a:pPr>
              <a:endParaRPr lang="en-US" sz="2400" smtClean="0">
                <a:solidFill>
                  <a:srgbClr val="000000"/>
                </a:solidFill>
                <a:latin typeface="Times New Roman" panose="02020603050405020304" pitchFamily="18" charset="0"/>
                <a:cs typeface="Times New Roman" panose="02020603050405020304" pitchFamily="18" charset="0"/>
              </a:endParaRPr>
            </a:p>
          </p:txBody>
        </p:sp>
      </p:grpSp>
      <p:grpSp>
        <p:nvGrpSpPr>
          <p:cNvPr id="39961" name="Group 25"/>
          <p:cNvGrpSpPr/>
          <p:nvPr/>
        </p:nvGrpSpPr>
        <p:grpSpPr bwMode="auto">
          <a:xfrm>
            <a:off x="8940800" y="1143000"/>
            <a:ext cx="3048000" cy="838200"/>
            <a:chOff x="4224" y="720"/>
            <a:chExt cx="1440" cy="528"/>
          </a:xfrm>
        </p:grpSpPr>
        <p:sp>
          <p:nvSpPr>
            <p:cNvPr id="39962" name="Rectangle 26"/>
            <p:cNvSpPr>
              <a:spLocks noChangeArrowheads="1"/>
            </p:cNvSpPr>
            <p:nvPr/>
          </p:nvSpPr>
          <p:spPr bwMode="auto">
            <a:xfrm>
              <a:off x="4512" y="720"/>
              <a:ext cx="1152" cy="528"/>
            </a:xfrm>
            <a:prstGeom prst="rect">
              <a:avLst/>
            </a:prstGeom>
            <a:noFill/>
            <a:ln w="28575">
              <a:solidFill>
                <a:srgbClr val="003300"/>
              </a:solidFill>
              <a:miter lim="800000"/>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spcBef>
                  <a:spcPct val="20000"/>
                </a:spcBef>
                <a:spcAft>
                  <a:spcPct val="0"/>
                </a:spcAft>
              </a:pPr>
              <a:r>
                <a:rPr lang="en-US" sz="2400" b="1" dirty="0" err="1" smtClean="0">
                  <a:solidFill>
                    <a:srgbClr val="FF0000"/>
                  </a:solidFill>
                  <a:latin typeface="Times New Roman" panose="02020603050405020304" pitchFamily="18" charset="0"/>
                  <a:cs typeface="Times New Roman" panose="02020603050405020304" pitchFamily="18" charset="0"/>
                </a:rPr>
                <a:t>Vũ</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Như</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Tô</a:t>
              </a:r>
              <a:r>
                <a:rPr lang="en-US" sz="2400" b="1" dirty="0" smtClean="0">
                  <a:solidFill>
                    <a:srgbClr val="FF0000"/>
                  </a:solidFill>
                  <a:latin typeface="Times New Roman" panose="02020603050405020304" pitchFamily="18" charset="0"/>
                  <a:cs typeface="Times New Roman" panose="02020603050405020304" pitchFamily="18" charset="0"/>
                </a:rPr>
                <a:t> </a:t>
              </a:r>
              <a:endParaRPr lang="en-US" sz="2400" b="1" dirty="0" smtClean="0">
                <a:solidFill>
                  <a:srgbClr val="FF0000"/>
                </a:solidFill>
                <a:latin typeface="Times New Roman" panose="02020603050405020304" pitchFamily="18" charset="0"/>
                <a:cs typeface="Times New Roman" panose="02020603050405020304" pitchFamily="18" charset="0"/>
              </a:endParaRPr>
            </a:p>
            <a:p>
              <a:pPr marL="342900" indent="-342900" algn="ctr" fontAlgn="base">
                <a:spcBef>
                  <a:spcPct val="20000"/>
                </a:spcBef>
                <a:spcAft>
                  <a:spcPct val="0"/>
                </a:spcAft>
              </a:pPr>
              <a:r>
                <a:rPr lang="en-US" sz="2400" b="1" dirty="0" err="1" smtClean="0">
                  <a:solidFill>
                    <a:srgbClr val="FF0000"/>
                  </a:solidFill>
                  <a:latin typeface="Times New Roman" panose="02020603050405020304" pitchFamily="18" charset="0"/>
                  <a:cs typeface="Times New Roman" panose="02020603050405020304" pitchFamily="18" charset="0"/>
                </a:rPr>
                <a:t>từ</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chối</a:t>
              </a:r>
              <a:r>
                <a:rPr lang="en-US" sz="2400" dirty="0" smtClean="0">
                  <a:solidFill>
                    <a:srgbClr val="FF0000"/>
                  </a:solidFill>
                  <a:latin typeface="Times New Roman" panose="02020603050405020304" pitchFamily="18" charset="0"/>
                  <a:cs typeface="Times New Roman" panose="02020603050405020304" pitchFamily="18" charset="0"/>
                </a:rPr>
                <a:t> </a:t>
              </a:r>
              <a:endParaRPr lang="en-US" sz="2400" dirty="0" smtClean="0">
                <a:solidFill>
                  <a:srgbClr val="FF0000"/>
                </a:solidFill>
                <a:latin typeface="Times New Roman" panose="02020603050405020304" pitchFamily="18" charset="0"/>
                <a:cs typeface="Times New Roman" panose="02020603050405020304" pitchFamily="18" charset="0"/>
              </a:endParaRPr>
            </a:p>
          </p:txBody>
        </p:sp>
        <p:sp>
          <p:nvSpPr>
            <p:cNvPr id="39963" name="Line 27"/>
            <p:cNvSpPr>
              <a:spLocks noChangeShapeType="1"/>
            </p:cNvSpPr>
            <p:nvPr/>
          </p:nvSpPr>
          <p:spPr bwMode="auto">
            <a:xfrm>
              <a:off x="4224" y="1008"/>
              <a:ext cx="288" cy="0"/>
            </a:xfrm>
            <a:prstGeom prst="line">
              <a:avLst/>
            </a:prstGeom>
            <a:noFill/>
            <a:ln w="28575">
              <a:solidFill>
                <a:srgbClr val="6633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lnSpc>
                  <a:spcPct val="90000"/>
                </a:lnSpc>
                <a:spcBef>
                  <a:spcPct val="20000"/>
                </a:spcBef>
                <a:spcAft>
                  <a:spcPct val="0"/>
                </a:spcAft>
              </a:pPr>
              <a:endParaRPr lang="en-US" sz="2400" smtClean="0">
                <a:solidFill>
                  <a:srgbClr val="000000"/>
                </a:solidFill>
                <a:latin typeface="Times New Roman" panose="02020603050405020304" pitchFamily="18" charset="0"/>
                <a:cs typeface="Times New Roman" panose="02020603050405020304" pitchFamily="18" charset="0"/>
              </a:endParaRPr>
            </a:p>
          </p:txBody>
        </p:sp>
      </p:grpSp>
      <p:grpSp>
        <p:nvGrpSpPr>
          <p:cNvPr id="39964" name="Group 28"/>
          <p:cNvGrpSpPr/>
          <p:nvPr/>
        </p:nvGrpSpPr>
        <p:grpSpPr bwMode="auto">
          <a:xfrm>
            <a:off x="8940800" y="3063766"/>
            <a:ext cx="3048000" cy="838200"/>
            <a:chOff x="4224" y="1920"/>
            <a:chExt cx="1440" cy="528"/>
          </a:xfrm>
        </p:grpSpPr>
        <p:sp>
          <p:nvSpPr>
            <p:cNvPr id="39965" name="Rectangle 29"/>
            <p:cNvSpPr>
              <a:spLocks noChangeArrowheads="1"/>
            </p:cNvSpPr>
            <p:nvPr/>
          </p:nvSpPr>
          <p:spPr bwMode="auto">
            <a:xfrm>
              <a:off x="4512" y="1920"/>
              <a:ext cx="1152" cy="528"/>
            </a:xfrm>
            <a:prstGeom prst="rect">
              <a:avLst/>
            </a:prstGeom>
            <a:noFill/>
            <a:ln w="28575">
              <a:solidFill>
                <a:srgbClr val="003300"/>
              </a:solidFill>
              <a:miter lim="800000"/>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spcBef>
                  <a:spcPct val="20000"/>
                </a:spcBef>
                <a:spcAft>
                  <a:spcPct val="0"/>
                </a:spcAft>
              </a:pPr>
              <a:r>
                <a:rPr lang="en-US" sz="2400" b="1" dirty="0" err="1" smtClean="0">
                  <a:solidFill>
                    <a:srgbClr val="FF0000"/>
                  </a:solidFill>
                  <a:latin typeface="Times New Roman" panose="02020603050405020304" pitchFamily="18" charset="0"/>
                  <a:cs typeface="Times New Roman" panose="02020603050405020304" pitchFamily="18" charset="0"/>
                </a:rPr>
                <a:t>Vũ</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Như</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Tô</a:t>
              </a:r>
              <a:r>
                <a:rPr lang="en-US" sz="2400" b="1" dirty="0" smtClean="0">
                  <a:solidFill>
                    <a:srgbClr val="FF0000"/>
                  </a:solidFill>
                  <a:latin typeface="Times New Roman" panose="02020603050405020304" pitchFamily="18" charset="0"/>
                  <a:cs typeface="Times New Roman" panose="02020603050405020304" pitchFamily="18" charset="0"/>
                </a:rPr>
                <a:t> </a:t>
              </a:r>
              <a:endParaRPr lang="en-US" sz="2400" b="1" dirty="0" smtClean="0">
                <a:solidFill>
                  <a:srgbClr val="FF0000"/>
                </a:solidFill>
                <a:latin typeface="Times New Roman" panose="02020603050405020304" pitchFamily="18" charset="0"/>
                <a:cs typeface="Times New Roman" panose="02020603050405020304" pitchFamily="18" charset="0"/>
              </a:endParaRPr>
            </a:p>
            <a:p>
              <a:pPr marL="342900" indent="-342900" algn="ctr" fontAlgn="base">
                <a:spcBef>
                  <a:spcPct val="20000"/>
                </a:spcBef>
                <a:spcAft>
                  <a:spcPct val="0"/>
                </a:spcAft>
              </a:pPr>
              <a:r>
                <a:rPr lang="en-US" sz="2400" b="1" dirty="0" err="1" smtClean="0">
                  <a:solidFill>
                    <a:srgbClr val="FF0000"/>
                  </a:solidFill>
                  <a:latin typeface="Times New Roman" panose="02020603050405020304" pitchFamily="18" charset="0"/>
                  <a:cs typeface="Times New Roman" panose="02020603050405020304" pitchFamily="18" charset="0"/>
                </a:rPr>
                <a:t>nhận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lời</a:t>
              </a:r>
              <a:r>
                <a:rPr lang="en-US" sz="2400" dirty="0" smtClean="0">
                  <a:solidFill>
                    <a:srgbClr val="FF0000"/>
                  </a:solidFill>
                  <a:latin typeface="Times New Roman" panose="02020603050405020304" pitchFamily="18" charset="0"/>
                  <a:cs typeface="Times New Roman" panose="02020603050405020304" pitchFamily="18" charset="0"/>
                </a:rPr>
                <a:t> </a:t>
              </a:r>
              <a:endParaRPr lang="en-US" sz="2400" dirty="0" smtClean="0">
                <a:solidFill>
                  <a:srgbClr val="FF0000"/>
                </a:solidFill>
                <a:latin typeface="Times New Roman" panose="02020603050405020304" pitchFamily="18" charset="0"/>
                <a:cs typeface="Times New Roman" panose="02020603050405020304" pitchFamily="18" charset="0"/>
              </a:endParaRPr>
            </a:p>
          </p:txBody>
        </p:sp>
        <p:sp>
          <p:nvSpPr>
            <p:cNvPr id="39966" name="Line 30"/>
            <p:cNvSpPr>
              <a:spLocks noChangeShapeType="1"/>
            </p:cNvSpPr>
            <p:nvPr/>
          </p:nvSpPr>
          <p:spPr bwMode="auto">
            <a:xfrm>
              <a:off x="4224" y="2208"/>
              <a:ext cx="288" cy="0"/>
            </a:xfrm>
            <a:prstGeom prst="line">
              <a:avLst/>
            </a:prstGeom>
            <a:noFill/>
            <a:ln w="28575">
              <a:solidFill>
                <a:srgbClr val="6633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lnSpc>
                  <a:spcPct val="90000"/>
                </a:lnSpc>
                <a:spcBef>
                  <a:spcPct val="20000"/>
                </a:spcBef>
                <a:spcAft>
                  <a:spcPct val="0"/>
                </a:spcAft>
              </a:pPr>
              <a:endParaRPr lang="en-US" sz="2400" smtClean="0">
                <a:solidFill>
                  <a:srgbClr val="000000"/>
                </a:solidFill>
                <a:latin typeface="Times New Roman" panose="02020603050405020304" pitchFamily="18" charset="0"/>
                <a:cs typeface="Times New Roman" panose="02020603050405020304" pitchFamily="18" charset="0"/>
              </a:endParaRPr>
            </a:p>
          </p:txBody>
        </p:sp>
      </p:grpSp>
      <p:sp>
        <p:nvSpPr>
          <p:cNvPr id="39967" name="Line 31"/>
          <p:cNvSpPr>
            <a:spLocks noChangeShapeType="1"/>
          </p:cNvSpPr>
          <p:nvPr/>
        </p:nvSpPr>
        <p:spPr bwMode="auto">
          <a:xfrm>
            <a:off x="8940800" y="5368162"/>
            <a:ext cx="609600" cy="0"/>
          </a:xfrm>
          <a:prstGeom prst="line">
            <a:avLst/>
          </a:prstGeom>
          <a:noFill/>
          <a:ln w="28575">
            <a:solidFill>
              <a:srgbClr val="6633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lnSpc>
                <a:spcPct val="90000"/>
              </a:lnSpc>
              <a:spcBef>
                <a:spcPct val="20000"/>
              </a:spcBef>
              <a:spcAft>
                <a:spcPct val="0"/>
              </a:spcAft>
            </a:pPr>
            <a:endParaRPr lang="en-US" sz="2400" smtClean="0">
              <a:solidFill>
                <a:srgbClr val="000000"/>
              </a:solidFill>
              <a:latin typeface="Times New Roman" panose="02020603050405020304" pitchFamily="18" charset="0"/>
              <a:cs typeface="Times New Roman" panose="02020603050405020304" pitchFamily="18" charset="0"/>
            </a:endParaRPr>
          </a:p>
        </p:txBody>
      </p:sp>
      <p:sp>
        <p:nvSpPr>
          <p:cNvPr id="39968" name="AutoShape 32"/>
          <p:cNvSpPr>
            <a:spLocks noChangeArrowheads="1"/>
          </p:cNvSpPr>
          <p:nvPr/>
        </p:nvSpPr>
        <p:spPr bwMode="auto">
          <a:xfrm>
            <a:off x="4064000" y="2695902"/>
            <a:ext cx="1930400" cy="1371600"/>
          </a:xfrm>
          <a:prstGeom prst="roundRect">
            <a:avLst>
              <a:gd name="adj" fmla="val 16667"/>
            </a:avLst>
          </a:prstGeom>
          <a:solidFill>
            <a:srgbClr val="002060"/>
          </a:solidFill>
          <a:ln w="28575">
            <a:noFill/>
            <a:round/>
          </a:ln>
          <a:effectLst/>
        </p:spPr>
        <p:txBody>
          <a:bodyPr/>
          <a:lstStyle/>
          <a:p>
            <a:pPr marL="342900" indent="-342900" algn="ctr" fontAlgn="base">
              <a:spcBef>
                <a:spcPct val="20000"/>
              </a:spcBef>
              <a:spcAft>
                <a:spcPct val="0"/>
              </a:spcAft>
            </a:pPr>
            <a:r>
              <a:rPr lang="en-US" sz="2400" b="1" smtClean="0">
                <a:solidFill>
                  <a:srgbClr val="FFFF99"/>
                </a:solidFill>
                <a:latin typeface="Times New Roman" panose="02020603050405020304" pitchFamily="18" charset="0"/>
                <a:cs typeface="Times New Roman" panose="02020603050405020304" pitchFamily="18" charset="0"/>
              </a:rPr>
              <a:t>CỬU</a:t>
            </a:r>
            <a:endParaRPr lang="en-US" sz="2400" b="1" smtClean="0">
              <a:solidFill>
                <a:srgbClr val="FFFF99"/>
              </a:solidFill>
              <a:latin typeface="Times New Roman" panose="02020603050405020304" pitchFamily="18" charset="0"/>
              <a:cs typeface="Times New Roman" panose="02020603050405020304" pitchFamily="18" charset="0"/>
            </a:endParaRPr>
          </a:p>
          <a:p>
            <a:pPr marL="342900" indent="-342900" algn="ctr" fontAlgn="base">
              <a:spcBef>
                <a:spcPct val="20000"/>
              </a:spcBef>
              <a:spcAft>
                <a:spcPct val="0"/>
              </a:spcAft>
            </a:pPr>
            <a:r>
              <a:rPr lang="en-US" sz="2400" b="1" smtClean="0">
                <a:solidFill>
                  <a:srgbClr val="FFFF99"/>
                </a:solidFill>
                <a:latin typeface="Times New Roman" panose="02020603050405020304" pitchFamily="18" charset="0"/>
                <a:cs typeface="Times New Roman" panose="02020603050405020304" pitchFamily="18" charset="0"/>
              </a:rPr>
              <a:t>TRÙNG</a:t>
            </a:r>
            <a:endParaRPr lang="en-US" sz="2400" b="1" smtClean="0">
              <a:solidFill>
                <a:srgbClr val="FFFF99"/>
              </a:solidFill>
              <a:latin typeface="Times New Roman" panose="02020603050405020304" pitchFamily="18" charset="0"/>
              <a:cs typeface="Times New Roman" panose="02020603050405020304" pitchFamily="18" charset="0"/>
            </a:endParaRPr>
          </a:p>
          <a:p>
            <a:pPr marL="342900" indent="-342900" algn="ctr" fontAlgn="base">
              <a:spcBef>
                <a:spcPct val="20000"/>
              </a:spcBef>
              <a:spcAft>
                <a:spcPct val="0"/>
              </a:spcAft>
            </a:pPr>
            <a:r>
              <a:rPr lang="en-US" sz="2400" b="1" smtClean="0">
                <a:solidFill>
                  <a:srgbClr val="FFFF99"/>
                </a:solidFill>
                <a:latin typeface="Times New Roman" panose="02020603050405020304" pitchFamily="18" charset="0"/>
                <a:cs typeface="Times New Roman" panose="02020603050405020304" pitchFamily="18" charset="0"/>
              </a:rPr>
              <a:t>ĐÀI</a:t>
            </a:r>
            <a:endParaRPr lang="en-US" sz="2400" b="1" smtClean="0">
              <a:solidFill>
                <a:srgbClr val="FFFF99"/>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9968"/>
                                        </p:tgtEl>
                                        <p:attrNameLst>
                                          <p:attrName>style.visibility</p:attrName>
                                        </p:attrNameLst>
                                      </p:cBhvr>
                                      <p:to>
                                        <p:strVal val="visible"/>
                                      </p:to>
                                    </p:set>
                                    <p:animEffect transition="in" filter="wedge">
                                      <p:cBhvr>
                                        <p:cTn id="7" dur="2000"/>
                                        <p:tgtEl>
                                          <p:spTgt spid="3996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9939"/>
                                        </p:tgtEl>
                                        <p:attrNameLst>
                                          <p:attrName>style.visibility</p:attrName>
                                        </p:attrNameLst>
                                      </p:cBhvr>
                                      <p:to>
                                        <p:strVal val="visible"/>
                                      </p:to>
                                    </p:set>
                                    <p:animEffect transition="in" filter="diamond(in)">
                                      <p:cBhvr>
                                        <p:cTn id="12" dur="2000"/>
                                        <p:tgtEl>
                                          <p:spTgt spid="39939"/>
                                        </p:tgtEl>
                                      </p:cBhvr>
                                    </p:animEffect>
                                  </p:childTnLst>
                                </p:cTn>
                              </p:par>
                            </p:childTnLst>
                          </p:cTn>
                        </p:par>
                        <p:par>
                          <p:cTn id="13" fill="hold">
                            <p:stCondLst>
                              <p:cond delay="2000"/>
                            </p:stCondLst>
                            <p:childTnLst>
                              <p:par>
                                <p:cTn id="14" presetID="20" presetClass="entr" presetSubtype="0" fill="hold" nodeType="afterEffect">
                                  <p:stCondLst>
                                    <p:cond delay="0"/>
                                  </p:stCondLst>
                                  <p:childTnLst>
                                    <p:set>
                                      <p:cBhvr>
                                        <p:cTn id="15" dur="1" fill="hold">
                                          <p:stCondLst>
                                            <p:cond delay="0"/>
                                          </p:stCondLst>
                                        </p:cTn>
                                        <p:tgtEl>
                                          <p:spTgt spid="39942"/>
                                        </p:tgtEl>
                                        <p:attrNameLst>
                                          <p:attrName>style.visibility</p:attrName>
                                        </p:attrNameLst>
                                      </p:cBhvr>
                                      <p:to>
                                        <p:strVal val="visible"/>
                                      </p:to>
                                    </p:set>
                                    <p:animEffect transition="in" filter="wedge">
                                      <p:cBhvr>
                                        <p:cTn id="16" dur="2000"/>
                                        <p:tgtEl>
                                          <p:spTgt spid="39942"/>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39952"/>
                                        </p:tgtEl>
                                        <p:attrNameLst>
                                          <p:attrName>style.visibility</p:attrName>
                                        </p:attrNameLst>
                                      </p:cBhvr>
                                      <p:to>
                                        <p:strVal val="visible"/>
                                      </p:to>
                                    </p:set>
                                    <p:animEffect transition="in" filter="diamond(in)">
                                      <p:cBhvr>
                                        <p:cTn id="21" dur="2000"/>
                                        <p:tgtEl>
                                          <p:spTgt spid="39952"/>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nodeType="clickEffect">
                                  <p:stCondLst>
                                    <p:cond delay="0"/>
                                  </p:stCondLst>
                                  <p:childTnLst>
                                    <p:set>
                                      <p:cBhvr>
                                        <p:cTn id="25" dur="1" fill="hold">
                                          <p:stCondLst>
                                            <p:cond delay="0"/>
                                          </p:stCondLst>
                                        </p:cTn>
                                        <p:tgtEl>
                                          <p:spTgt spid="39961"/>
                                        </p:tgtEl>
                                        <p:attrNameLst>
                                          <p:attrName>style.visibility</p:attrName>
                                        </p:attrNameLst>
                                      </p:cBhvr>
                                      <p:to>
                                        <p:strVal val="visible"/>
                                      </p:to>
                                    </p:set>
                                    <p:animEffect transition="in" filter="diamond(in)">
                                      <p:cBhvr>
                                        <p:cTn id="26" dur="2000"/>
                                        <p:tgtEl>
                                          <p:spTgt spid="39961"/>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39940"/>
                                        </p:tgtEl>
                                        <p:attrNameLst>
                                          <p:attrName>style.visibility</p:attrName>
                                        </p:attrNameLst>
                                      </p:cBhvr>
                                      <p:to>
                                        <p:strVal val="visible"/>
                                      </p:to>
                                    </p:set>
                                    <p:animEffect transition="in" filter="diamond(in)">
                                      <p:cBhvr>
                                        <p:cTn id="31" dur="2000"/>
                                        <p:tgtEl>
                                          <p:spTgt spid="39940"/>
                                        </p:tgtEl>
                                      </p:cBhvr>
                                    </p:animEffect>
                                  </p:childTnLst>
                                </p:cTn>
                              </p:par>
                            </p:childTnLst>
                          </p:cTn>
                        </p:par>
                        <p:par>
                          <p:cTn id="32" fill="hold">
                            <p:stCondLst>
                              <p:cond delay="2000"/>
                            </p:stCondLst>
                            <p:childTnLst>
                              <p:par>
                                <p:cTn id="33" presetID="20" presetClass="entr" presetSubtype="0" fill="hold" nodeType="afterEffect">
                                  <p:stCondLst>
                                    <p:cond delay="0"/>
                                  </p:stCondLst>
                                  <p:childTnLst>
                                    <p:set>
                                      <p:cBhvr>
                                        <p:cTn id="34" dur="1" fill="hold">
                                          <p:stCondLst>
                                            <p:cond delay="0"/>
                                          </p:stCondLst>
                                        </p:cTn>
                                        <p:tgtEl>
                                          <p:spTgt spid="39945"/>
                                        </p:tgtEl>
                                        <p:attrNameLst>
                                          <p:attrName>style.visibility</p:attrName>
                                        </p:attrNameLst>
                                      </p:cBhvr>
                                      <p:to>
                                        <p:strVal val="visible"/>
                                      </p:to>
                                    </p:set>
                                    <p:animEffect transition="in" filter="wedge">
                                      <p:cBhvr>
                                        <p:cTn id="35" dur="2000"/>
                                        <p:tgtEl>
                                          <p:spTgt spid="39945"/>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nodeType="clickEffect">
                                  <p:stCondLst>
                                    <p:cond delay="0"/>
                                  </p:stCondLst>
                                  <p:childTnLst>
                                    <p:set>
                                      <p:cBhvr>
                                        <p:cTn id="39" dur="1" fill="hold">
                                          <p:stCondLst>
                                            <p:cond delay="0"/>
                                          </p:stCondLst>
                                        </p:cTn>
                                        <p:tgtEl>
                                          <p:spTgt spid="39955"/>
                                        </p:tgtEl>
                                        <p:attrNameLst>
                                          <p:attrName>style.visibility</p:attrName>
                                        </p:attrNameLst>
                                      </p:cBhvr>
                                      <p:to>
                                        <p:strVal val="visible"/>
                                      </p:to>
                                    </p:set>
                                    <p:animEffect transition="in" filter="diamond(in)">
                                      <p:cBhvr>
                                        <p:cTn id="40" dur="2000"/>
                                        <p:tgtEl>
                                          <p:spTgt spid="39955"/>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nodeType="clickEffect">
                                  <p:stCondLst>
                                    <p:cond delay="0"/>
                                  </p:stCondLst>
                                  <p:childTnLst>
                                    <p:set>
                                      <p:cBhvr>
                                        <p:cTn id="44" dur="1" fill="hold">
                                          <p:stCondLst>
                                            <p:cond delay="0"/>
                                          </p:stCondLst>
                                        </p:cTn>
                                        <p:tgtEl>
                                          <p:spTgt spid="39964"/>
                                        </p:tgtEl>
                                        <p:attrNameLst>
                                          <p:attrName>style.visibility</p:attrName>
                                        </p:attrNameLst>
                                      </p:cBhvr>
                                      <p:to>
                                        <p:strVal val="visible"/>
                                      </p:to>
                                    </p:set>
                                    <p:animEffect transition="in" filter="diamond(in)">
                                      <p:cBhvr>
                                        <p:cTn id="45" dur="2000"/>
                                        <p:tgtEl>
                                          <p:spTgt spid="39964"/>
                                        </p:tgtEl>
                                      </p:cBhvr>
                                    </p:animEffect>
                                  </p:childTnLst>
                                </p:cTn>
                              </p:par>
                            </p:childTnLst>
                          </p:cTn>
                        </p:par>
                      </p:childTnLst>
                    </p:cTn>
                  </p:par>
                  <p:par>
                    <p:cTn id="46" fill="hold">
                      <p:stCondLst>
                        <p:cond delay="indefinite"/>
                      </p:stCondLst>
                      <p:childTnLst>
                        <p:par>
                          <p:cTn id="47" fill="hold">
                            <p:stCondLst>
                              <p:cond delay="0"/>
                            </p:stCondLst>
                            <p:childTnLst>
                              <p:par>
                                <p:cTn id="48" presetID="8" presetClass="entr" presetSubtype="16" fill="hold" grpId="0" nodeType="clickEffect">
                                  <p:stCondLst>
                                    <p:cond delay="0"/>
                                  </p:stCondLst>
                                  <p:childTnLst>
                                    <p:set>
                                      <p:cBhvr>
                                        <p:cTn id="49" dur="1" fill="hold">
                                          <p:stCondLst>
                                            <p:cond delay="0"/>
                                          </p:stCondLst>
                                        </p:cTn>
                                        <p:tgtEl>
                                          <p:spTgt spid="39941"/>
                                        </p:tgtEl>
                                        <p:attrNameLst>
                                          <p:attrName>style.visibility</p:attrName>
                                        </p:attrNameLst>
                                      </p:cBhvr>
                                      <p:to>
                                        <p:strVal val="visible"/>
                                      </p:to>
                                    </p:set>
                                    <p:animEffect transition="in" filter="diamond(in)">
                                      <p:cBhvr>
                                        <p:cTn id="50" dur="2000"/>
                                        <p:tgtEl>
                                          <p:spTgt spid="39941"/>
                                        </p:tgtEl>
                                      </p:cBhvr>
                                    </p:animEffect>
                                  </p:childTnLst>
                                </p:cTn>
                              </p:par>
                            </p:childTnLst>
                          </p:cTn>
                        </p:par>
                        <p:par>
                          <p:cTn id="51" fill="hold">
                            <p:stCondLst>
                              <p:cond delay="2000"/>
                            </p:stCondLst>
                            <p:childTnLst>
                              <p:par>
                                <p:cTn id="52" presetID="20" presetClass="entr" presetSubtype="0" fill="hold" nodeType="afterEffect">
                                  <p:stCondLst>
                                    <p:cond delay="0"/>
                                  </p:stCondLst>
                                  <p:childTnLst>
                                    <p:set>
                                      <p:cBhvr>
                                        <p:cTn id="53" dur="1" fill="hold">
                                          <p:stCondLst>
                                            <p:cond delay="0"/>
                                          </p:stCondLst>
                                        </p:cTn>
                                        <p:tgtEl>
                                          <p:spTgt spid="39948"/>
                                        </p:tgtEl>
                                        <p:attrNameLst>
                                          <p:attrName>style.visibility</p:attrName>
                                        </p:attrNameLst>
                                      </p:cBhvr>
                                      <p:to>
                                        <p:strVal val="visible"/>
                                      </p:to>
                                    </p:set>
                                    <p:animEffect transition="in" filter="wedge">
                                      <p:cBhvr>
                                        <p:cTn id="54" dur="2000"/>
                                        <p:tgtEl>
                                          <p:spTgt spid="39948"/>
                                        </p:tgtEl>
                                      </p:cBhvr>
                                    </p:animEffect>
                                  </p:childTnLst>
                                </p:cTn>
                              </p:par>
                            </p:childTnLst>
                          </p:cTn>
                        </p:par>
                      </p:childTnLst>
                    </p:cTn>
                  </p:par>
                  <p:par>
                    <p:cTn id="55" fill="hold">
                      <p:stCondLst>
                        <p:cond delay="indefinite"/>
                      </p:stCondLst>
                      <p:childTnLst>
                        <p:par>
                          <p:cTn id="56" fill="hold">
                            <p:stCondLst>
                              <p:cond delay="0"/>
                            </p:stCondLst>
                            <p:childTnLst>
                              <p:par>
                                <p:cTn id="57" presetID="8" presetClass="entr" presetSubtype="16" fill="hold" nodeType="clickEffect">
                                  <p:stCondLst>
                                    <p:cond delay="0"/>
                                  </p:stCondLst>
                                  <p:childTnLst>
                                    <p:set>
                                      <p:cBhvr>
                                        <p:cTn id="58" dur="1" fill="hold">
                                          <p:stCondLst>
                                            <p:cond delay="0"/>
                                          </p:stCondLst>
                                        </p:cTn>
                                        <p:tgtEl>
                                          <p:spTgt spid="39958"/>
                                        </p:tgtEl>
                                        <p:attrNameLst>
                                          <p:attrName>style.visibility</p:attrName>
                                        </p:attrNameLst>
                                      </p:cBhvr>
                                      <p:to>
                                        <p:strVal val="visible"/>
                                      </p:to>
                                    </p:set>
                                    <p:animEffect transition="in" filter="diamond(in)">
                                      <p:cBhvr>
                                        <p:cTn id="59" dur="2000"/>
                                        <p:tgtEl>
                                          <p:spTgt spid="39958"/>
                                        </p:tgtEl>
                                      </p:cBhvr>
                                    </p:animEffect>
                                  </p:childTnLst>
                                </p:cTn>
                              </p:par>
                            </p:childTnLst>
                          </p:cTn>
                        </p:par>
                      </p:childTnLst>
                    </p:cTn>
                  </p:par>
                  <p:par>
                    <p:cTn id="60" fill="hold">
                      <p:stCondLst>
                        <p:cond delay="indefinite"/>
                      </p:stCondLst>
                      <p:childTnLst>
                        <p:par>
                          <p:cTn id="61" fill="hold">
                            <p:stCondLst>
                              <p:cond delay="0"/>
                            </p:stCondLst>
                            <p:childTnLst>
                              <p:par>
                                <p:cTn id="62" presetID="8" presetClass="entr" presetSubtype="16" fill="hold" grpId="0" nodeType="clickEffect">
                                  <p:stCondLst>
                                    <p:cond delay="0"/>
                                  </p:stCondLst>
                                  <p:childTnLst>
                                    <p:set>
                                      <p:cBhvr>
                                        <p:cTn id="63" dur="1" fill="hold">
                                          <p:stCondLst>
                                            <p:cond delay="0"/>
                                          </p:stCondLst>
                                        </p:cTn>
                                        <p:tgtEl>
                                          <p:spTgt spid="39967"/>
                                        </p:tgtEl>
                                        <p:attrNameLst>
                                          <p:attrName>style.visibility</p:attrName>
                                        </p:attrNameLst>
                                      </p:cBhvr>
                                      <p:to>
                                        <p:strVal val="visible"/>
                                      </p:to>
                                    </p:set>
                                    <p:animEffect transition="in" filter="diamond(in)">
                                      <p:cBhvr>
                                        <p:cTn id="64" dur="2000"/>
                                        <p:tgtEl>
                                          <p:spTgt spid="39967"/>
                                        </p:tgtEl>
                                      </p:cBhvr>
                                    </p:animEffect>
                                  </p:childTnLst>
                                </p:cTn>
                              </p:par>
                              <p:par>
                                <p:cTn id="65" presetID="8" presetClass="entr" presetSubtype="16" fill="hold" grpId="0" nodeType="withEffect">
                                  <p:stCondLst>
                                    <p:cond delay="0"/>
                                  </p:stCondLst>
                                  <p:childTnLst>
                                    <p:set>
                                      <p:cBhvr>
                                        <p:cTn id="66" dur="1" fill="hold">
                                          <p:stCondLst>
                                            <p:cond delay="0"/>
                                          </p:stCondLst>
                                        </p:cTn>
                                        <p:tgtEl>
                                          <p:spTgt spid="39951"/>
                                        </p:tgtEl>
                                        <p:attrNameLst>
                                          <p:attrName>style.visibility</p:attrName>
                                        </p:attrNameLst>
                                      </p:cBhvr>
                                      <p:to>
                                        <p:strVal val="visible"/>
                                      </p:to>
                                    </p:set>
                                    <p:animEffect transition="in" filter="diamond(in)">
                                      <p:cBhvr>
                                        <p:cTn id="67" dur="2000"/>
                                        <p:tgtEl>
                                          <p:spTgt spid="399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animBg="1"/>
      <p:bldP spid="39940" grpId="0" animBg="1"/>
      <p:bldP spid="39941" grpId="0" animBg="1"/>
      <p:bldP spid="39951" grpId="0" animBg="1"/>
      <p:bldP spid="39967" grpId="0" animBg="1"/>
      <p:bldP spid="3996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44000" y="404693"/>
            <a:ext cx="8147767" cy="584775"/>
          </a:xfrm>
          <a:prstGeom prst="rect">
            <a:avLst/>
          </a:prstGeom>
          <a:solidFill>
            <a:srgbClr val="4F81BD">
              <a:lumMod val="20000"/>
              <a:lumOff val="80000"/>
            </a:srgbClr>
          </a:solidFill>
        </p:spPr>
        <p:txBody>
          <a:bodyPr wrap="square" lIns="91076" tIns="45538" rIns="91076" bIns="45538" rtlCol="0">
            <a:spAutoFit/>
          </a:bodyPr>
          <a:lstStyle/>
          <a:p>
            <a:pPr algn="ctr"/>
            <a:r>
              <a:rPr lang="en-US" sz="3200" b="1" kern="0" dirty="0">
                <a:solidFill>
                  <a:srgbClr val="FF0000"/>
                </a:solidFill>
                <a:latin typeface="Times New Roman" panose="02020603050405020304" pitchFamily="18" charset="0"/>
                <a:cs typeface="Times New Roman" panose="02020603050405020304" pitchFamily="18" charset="0"/>
              </a:rPr>
              <a:t>I. </a:t>
            </a:r>
            <a:r>
              <a:rPr lang="en-US" sz="3200" b="1" kern="0" dirty="0" err="1">
                <a:solidFill>
                  <a:srgbClr val="FF0000"/>
                </a:solidFill>
                <a:latin typeface="Times New Roman" panose="02020603050405020304" pitchFamily="18" charset="0"/>
                <a:cs typeface="Times New Roman" panose="02020603050405020304" pitchFamily="18" charset="0"/>
              </a:rPr>
              <a:t>Tìm</a:t>
            </a:r>
            <a:r>
              <a:rPr lang="en-US" sz="3200" b="1" kern="0" dirty="0">
                <a:solidFill>
                  <a:srgbClr val="FF0000"/>
                </a:solidFill>
                <a:latin typeface="Times New Roman" panose="02020603050405020304" pitchFamily="18" charset="0"/>
                <a:cs typeface="Times New Roman" panose="02020603050405020304" pitchFamily="18" charset="0"/>
              </a:rPr>
              <a:t> </a:t>
            </a:r>
            <a:r>
              <a:rPr lang="en-US" sz="3200" b="1" kern="0" dirty="0" err="1">
                <a:solidFill>
                  <a:srgbClr val="FF0000"/>
                </a:solidFill>
                <a:latin typeface="Times New Roman" panose="02020603050405020304" pitchFamily="18" charset="0"/>
                <a:cs typeface="Times New Roman" panose="02020603050405020304" pitchFamily="18" charset="0"/>
              </a:rPr>
              <a:t>hiểu</a:t>
            </a:r>
            <a:r>
              <a:rPr lang="en-US" sz="3200" b="1" kern="0" dirty="0">
                <a:solidFill>
                  <a:srgbClr val="FF0000"/>
                </a:solidFill>
                <a:latin typeface="Times New Roman" panose="02020603050405020304" pitchFamily="18" charset="0"/>
                <a:cs typeface="Times New Roman" panose="02020603050405020304" pitchFamily="18" charset="0"/>
              </a:rPr>
              <a:t> </a:t>
            </a:r>
            <a:r>
              <a:rPr lang="en-US" sz="3200" b="1" kern="0" dirty="0" err="1">
                <a:solidFill>
                  <a:srgbClr val="FF0000"/>
                </a:solidFill>
                <a:latin typeface="Times New Roman" panose="02020603050405020304" pitchFamily="18" charset="0"/>
                <a:cs typeface="Times New Roman" panose="02020603050405020304" pitchFamily="18" charset="0"/>
              </a:rPr>
              <a:t>chung</a:t>
            </a:r>
            <a:endParaRPr lang="en-US" sz="3200" b="1" kern="0"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994498" y="1267940"/>
            <a:ext cx="4896544" cy="584408"/>
          </a:xfrm>
          <a:prstGeom prst="rect">
            <a:avLst/>
          </a:prstGeom>
          <a:noFill/>
        </p:spPr>
        <p:txBody>
          <a:bodyPr wrap="square" lIns="91076" tIns="45538" rIns="91076" bIns="45538" rtlCol="0">
            <a:spAutoFit/>
          </a:bodyPr>
          <a:lstStyle/>
          <a:p>
            <a:r>
              <a:rPr lang="en-US" sz="3200" b="1" i="1" dirty="0" smtClean="0">
                <a:solidFill>
                  <a:srgbClr val="44546A"/>
                </a:solidFill>
                <a:latin typeface="Times New Roman" panose="02020603050405020304" pitchFamily="18" charset="0"/>
                <a:cs typeface="Times New Roman" panose="02020603050405020304" pitchFamily="18" charset="0"/>
              </a:rPr>
              <a:t>2. </a:t>
            </a:r>
            <a:r>
              <a:rPr lang="en-US" sz="3200" b="1" i="1" dirty="0" err="1" smtClean="0">
                <a:solidFill>
                  <a:srgbClr val="44546A"/>
                </a:solidFill>
                <a:latin typeface="Times New Roman" panose="02020603050405020304" pitchFamily="18" charset="0"/>
                <a:cs typeface="Times New Roman" panose="02020603050405020304" pitchFamily="18" charset="0"/>
              </a:rPr>
              <a:t>Tác</a:t>
            </a:r>
            <a:r>
              <a:rPr lang="en-US" sz="3200" b="1" i="1" dirty="0" smtClean="0">
                <a:solidFill>
                  <a:srgbClr val="44546A"/>
                </a:solidFill>
                <a:latin typeface="Times New Roman" panose="02020603050405020304" pitchFamily="18" charset="0"/>
                <a:cs typeface="Times New Roman" panose="02020603050405020304" pitchFamily="18" charset="0"/>
              </a:rPr>
              <a:t> </a:t>
            </a:r>
            <a:r>
              <a:rPr lang="en-US" sz="3200" b="1" i="1" dirty="0" err="1" smtClean="0">
                <a:solidFill>
                  <a:srgbClr val="44546A"/>
                </a:solidFill>
                <a:latin typeface="Times New Roman" panose="02020603050405020304" pitchFamily="18" charset="0"/>
                <a:cs typeface="Times New Roman" panose="02020603050405020304" pitchFamily="18" charset="0"/>
              </a:rPr>
              <a:t>phẩm</a:t>
            </a:r>
            <a:endParaRPr lang="en-US" sz="3200" b="1" i="1" dirty="0">
              <a:solidFill>
                <a:srgbClr val="44546A"/>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8342965" y="2276534"/>
            <a:ext cx="3017064" cy="3856653"/>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957703" y="1931178"/>
            <a:ext cx="2430474" cy="584775"/>
          </a:xfrm>
          <a:prstGeom prst="rect">
            <a:avLst/>
          </a:prstGeom>
        </p:spPr>
        <p:txBody>
          <a:bodyPr wrap="none">
            <a:spAutoFit/>
          </a:bodyPr>
          <a:lstStyle/>
          <a:p>
            <a:r>
              <a:rPr lang="en-US" sz="3200" b="1" i="1" dirty="0" smtClean="0">
                <a:solidFill>
                  <a:srgbClr val="C00000"/>
                </a:solidFill>
                <a:latin typeface="Times New Roman" panose="02020603050405020304" pitchFamily="18" charset="0"/>
                <a:cs typeface="Times New Roman" panose="02020603050405020304" pitchFamily="18" charset="0"/>
              </a:rPr>
              <a:t>d. </a:t>
            </a:r>
            <a:r>
              <a:rPr lang="en-US" sz="3200" b="1" i="1" dirty="0" err="1" smtClean="0">
                <a:solidFill>
                  <a:srgbClr val="C00000"/>
                </a:solidFill>
                <a:latin typeface="Times New Roman" panose="02020603050405020304" pitchFamily="18" charset="0"/>
                <a:cs typeface="Times New Roman" panose="02020603050405020304" pitchFamily="18" charset="0"/>
              </a:rPr>
              <a:t>Đoạn</a:t>
            </a:r>
            <a:r>
              <a:rPr lang="en-US" sz="3200" b="1" i="1" dirty="0" smtClean="0">
                <a:solidFill>
                  <a:srgbClr val="C00000"/>
                </a:solidFill>
                <a:latin typeface="Times New Roman" panose="02020603050405020304" pitchFamily="18" charset="0"/>
                <a:cs typeface="Times New Roman" panose="02020603050405020304" pitchFamily="18" charset="0"/>
              </a:rPr>
              <a:t> </a:t>
            </a:r>
            <a:r>
              <a:rPr lang="en-US" sz="3200" b="1" i="1" dirty="0" err="1" smtClean="0">
                <a:solidFill>
                  <a:srgbClr val="C00000"/>
                </a:solidFill>
                <a:latin typeface="Times New Roman" panose="02020603050405020304" pitchFamily="18" charset="0"/>
                <a:cs typeface="Times New Roman" panose="02020603050405020304" pitchFamily="18" charset="0"/>
              </a:rPr>
              <a:t>trích</a:t>
            </a:r>
            <a:endParaRPr lang="en-US" sz="3200" b="1" i="1" dirty="0">
              <a:solidFill>
                <a:srgbClr val="C0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831575" y="2745485"/>
            <a:ext cx="6783166" cy="1305165"/>
          </a:xfrm>
          <a:prstGeom prst="rect">
            <a:avLst/>
          </a:prstGeom>
        </p:spPr>
        <p:txBody>
          <a:bodyPr wrap="square">
            <a:spAutoFit/>
          </a:bodyPr>
          <a:lstStyle/>
          <a:p>
            <a:pPr lvl="0" algn="just" fontAlgn="base">
              <a:lnSpc>
                <a:spcPct val="150000"/>
              </a:lnSpc>
              <a:spcBef>
                <a:spcPct val="20000"/>
              </a:spcBef>
              <a:spcAft>
                <a:spcPct val="0"/>
              </a:spcAft>
            </a:pPr>
            <a:r>
              <a:rPr lang="en-US" sz="2800" kern="0" dirty="0" smtClean="0">
                <a:solidFill>
                  <a:srgbClr val="000000"/>
                </a:solidFill>
                <a:latin typeface="Times New Roman" panose="02020603050405020304" pitchFamily="18" charset="0"/>
                <a:cs typeface="Times New Roman" panose="02020603050405020304" pitchFamily="18" charset="0"/>
              </a:rPr>
              <a:t>- </a:t>
            </a:r>
            <a:r>
              <a:rPr lang="en-US" sz="2800" b="1" i="1" kern="0" dirty="0" smtClean="0">
                <a:solidFill>
                  <a:srgbClr val="000000"/>
                </a:solidFill>
                <a:latin typeface="Times New Roman" panose="02020603050405020304" pitchFamily="18" charset="0"/>
                <a:cs typeface="Times New Roman" panose="02020603050405020304" pitchFamily="18" charset="0"/>
              </a:rPr>
              <a:t>“</a:t>
            </a:r>
            <a:r>
              <a:rPr lang="en-US" sz="2800" b="1" i="1" kern="0" dirty="0" err="1">
                <a:solidFill>
                  <a:srgbClr val="000000"/>
                </a:solidFill>
                <a:latin typeface="Times New Roman" panose="02020603050405020304" pitchFamily="18" charset="0"/>
                <a:cs typeface="Times New Roman" panose="02020603050405020304" pitchFamily="18" charset="0"/>
              </a:rPr>
              <a:t>Vĩnh</a:t>
            </a:r>
            <a:r>
              <a:rPr lang="en-US" sz="2800" b="1" i="1" kern="0" dirty="0">
                <a:solidFill>
                  <a:srgbClr val="000000"/>
                </a:solidFill>
                <a:latin typeface="Times New Roman" panose="02020603050405020304" pitchFamily="18" charset="0"/>
                <a:cs typeface="Times New Roman" panose="02020603050405020304" pitchFamily="18" charset="0"/>
              </a:rPr>
              <a:t> </a:t>
            </a:r>
            <a:r>
              <a:rPr lang="en-US" sz="2800" b="1" i="1" kern="0" dirty="0" err="1">
                <a:solidFill>
                  <a:srgbClr val="000000"/>
                </a:solidFill>
                <a:latin typeface="Times New Roman" panose="02020603050405020304" pitchFamily="18" charset="0"/>
                <a:cs typeface="Times New Roman" panose="02020603050405020304" pitchFamily="18" charset="0"/>
              </a:rPr>
              <a:t>biệt</a:t>
            </a:r>
            <a:r>
              <a:rPr lang="en-US" sz="2800" b="1" i="1" kern="0" dirty="0">
                <a:solidFill>
                  <a:srgbClr val="000000"/>
                </a:solidFill>
                <a:latin typeface="Times New Roman" panose="02020603050405020304" pitchFamily="18" charset="0"/>
                <a:cs typeface="Times New Roman" panose="02020603050405020304" pitchFamily="18" charset="0"/>
              </a:rPr>
              <a:t> </a:t>
            </a:r>
            <a:r>
              <a:rPr lang="en-US" sz="2800" b="1" i="1" kern="0" dirty="0" err="1">
                <a:solidFill>
                  <a:srgbClr val="000000"/>
                </a:solidFill>
                <a:latin typeface="Times New Roman" panose="02020603050405020304" pitchFamily="18" charset="0"/>
                <a:cs typeface="Times New Roman" panose="02020603050405020304" pitchFamily="18" charset="0"/>
              </a:rPr>
              <a:t>Cửu</a:t>
            </a:r>
            <a:r>
              <a:rPr lang="en-US" sz="2800" b="1" i="1" kern="0" dirty="0">
                <a:solidFill>
                  <a:srgbClr val="000000"/>
                </a:solidFill>
                <a:latin typeface="Times New Roman" panose="02020603050405020304" pitchFamily="18" charset="0"/>
                <a:cs typeface="Times New Roman" panose="02020603050405020304" pitchFamily="18" charset="0"/>
              </a:rPr>
              <a:t> </a:t>
            </a:r>
            <a:r>
              <a:rPr lang="en-US" sz="2800" b="1" i="1" kern="0" dirty="0" err="1">
                <a:solidFill>
                  <a:srgbClr val="000000"/>
                </a:solidFill>
                <a:latin typeface="Times New Roman" panose="02020603050405020304" pitchFamily="18" charset="0"/>
                <a:cs typeface="Times New Roman" panose="02020603050405020304" pitchFamily="18" charset="0"/>
              </a:rPr>
              <a:t>Trùng</a:t>
            </a:r>
            <a:r>
              <a:rPr lang="en-US" sz="2800" b="1" i="1" kern="0" dirty="0">
                <a:solidFill>
                  <a:srgbClr val="000000"/>
                </a:solidFill>
                <a:latin typeface="Times New Roman" panose="02020603050405020304" pitchFamily="18" charset="0"/>
                <a:cs typeface="Times New Roman" panose="02020603050405020304" pitchFamily="18" charset="0"/>
              </a:rPr>
              <a:t> </a:t>
            </a:r>
            <a:r>
              <a:rPr lang="en-US" sz="2800" b="1" i="1" kern="0" dirty="0" err="1">
                <a:solidFill>
                  <a:srgbClr val="000000"/>
                </a:solidFill>
                <a:latin typeface="Times New Roman" panose="02020603050405020304" pitchFamily="18" charset="0"/>
                <a:cs typeface="Times New Roman" panose="02020603050405020304" pitchFamily="18" charset="0"/>
              </a:rPr>
              <a:t>Đài</a:t>
            </a:r>
            <a:r>
              <a:rPr lang="en-US" sz="2800" b="1" i="1" kern="0" dirty="0">
                <a:solidFill>
                  <a:srgbClr val="000000"/>
                </a:solidFill>
                <a:latin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cs typeface="Times New Roman" panose="02020603050405020304" pitchFamily="18" charset="0"/>
              </a:rPr>
              <a:t>trích</a:t>
            </a:r>
            <a:r>
              <a:rPr lang="en-US" sz="2800" kern="0" dirty="0">
                <a:solidFill>
                  <a:srgbClr val="000000"/>
                </a:solidFill>
                <a:latin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cs typeface="Times New Roman" panose="02020603050405020304" pitchFamily="18" charset="0"/>
              </a:rPr>
              <a:t>hồi</a:t>
            </a:r>
            <a:r>
              <a:rPr lang="en-US" sz="2800" kern="0" dirty="0">
                <a:solidFill>
                  <a:srgbClr val="000000"/>
                </a:solidFill>
                <a:latin typeface="Times New Roman" panose="02020603050405020304" pitchFamily="18" charset="0"/>
                <a:cs typeface="Times New Roman" panose="02020603050405020304" pitchFamily="18" charset="0"/>
              </a:rPr>
              <a:t> </a:t>
            </a:r>
            <a:r>
              <a:rPr lang="en-US" sz="2800" kern="0" dirty="0" smtClean="0">
                <a:solidFill>
                  <a:srgbClr val="000000"/>
                </a:solidFill>
                <a:latin typeface="Times New Roman" panose="02020603050405020304" pitchFamily="18" charset="0"/>
                <a:cs typeface="Times New Roman" panose="02020603050405020304" pitchFamily="18" charset="0"/>
              </a:rPr>
              <a:t>V </a:t>
            </a:r>
            <a:r>
              <a:rPr lang="en-US" sz="2800" kern="0" dirty="0" err="1">
                <a:solidFill>
                  <a:srgbClr val="000000"/>
                </a:solidFill>
                <a:latin typeface="Times New Roman" panose="02020603050405020304" pitchFamily="18" charset="0"/>
                <a:cs typeface="Times New Roman" panose="02020603050405020304" pitchFamily="18" charset="0"/>
              </a:rPr>
              <a:t>trong</a:t>
            </a:r>
            <a:r>
              <a:rPr lang="en-US" sz="2800" kern="0" dirty="0">
                <a:solidFill>
                  <a:srgbClr val="000000"/>
                </a:solidFill>
                <a:latin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cs typeface="Times New Roman" panose="02020603050405020304" pitchFamily="18" charset="0"/>
              </a:rPr>
              <a:t>vở</a:t>
            </a:r>
            <a:r>
              <a:rPr lang="en-US" sz="2800" kern="0" dirty="0">
                <a:solidFill>
                  <a:srgbClr val="000000"/>
                </a:solidFill>
                <a:latin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cs typeface="Times New Roman" panose="02020603050405020304" pitchFamily="18" charset="0"/>
              </a:rPr>
              <a:t>kịch</a:t>
            </a:r>
            <a:r>
              <a:rPr lang="en-US" sz="2800" kern="0" dirty="0">
                <a:solidFill>
                  <a:srgbClr val="000000"/>
                </a:solidFill>
                <a:latin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cs typeface="Times New Roman" panose="02020603050405020304" pitchFamily="18" charset="0"/>
              </a:rPr>
              <a:t>Vũ</a:t>
            </a:r>
            <a:r>
              <a:rPr lang="en-US" sz="2800" kern="0" dirty="0">
                <a:solidFill>
                  <a:srgbClr val="000000"/>
                </a:solidFill>
                <a:latin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cs typeface="Times New Roman" panose="02020603050405020304" pitchFamily="18" charset="0"/>
              </a:rPr>
              <a:t>Như</a:t>
            </a:r>
            <a:r>
              <a:rPr lang="en-US" sz="2800" kern="0" dirty="0">
                <a:solidFill>
                  <a:srgbClr val="000000"/>
                </a:solidFill>
                <a:latin typeface="Times New Roman" panose="02020603050405020304" pitchFamily="18" charset="0"/>
                <a:cs typeface="Times New Roman" panose="02020603050405020304" pitchFamily="18" charset="0"/>
              </a:rPr>
              <a:t> </a:t>
            </a:r>
            <a:r>
              <a:rPr lang="en-US" sz="2800" kern="0" dirty="0" err="1" smtClean="0">
                <a:solidFill>
                  <a:srgbClr val="000000"/>
                </a:solidFill>
                <a:latin typeface="Times New Roman" panose="02020603050405020304" pitchFamily="18" charset="0"/>
                <a:cs typeface="Times New Roman" panose="02020603050405020304" pitchFamily="18" charset="0"/>
              </a:rPr>
              <a:t>Tô</a:t>
            </a:r>
            <a:r>
              <a:rPr lang="en-US" sz="2800" kern="0" dirty="0" smtClean="0">
                <a:solidFill>
                  <a:srgbClr val="000000"/>
                </a:solidFill>
                <a:latin typeface="Times New Roman" panose="02020603050405020304" pitchFamily="18" charset="0"/>
                <a:cs typeface="Times New Roman" panose="02020603050405020304" pitchFamily="18" charset="0"/>
              </a:rPr>
              <a:t>.</a:t>
            </a:r>
            <a:endParaRPr lang="en-US" sz="2800" kern="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44000" y="404693"/>
            <a:ext cx="8147767" cy="584775"/>
          </a:xfrm>
          <a:prstGeom prst="rect">
            <a:avLst/>
          </a:prstGeom>
          <a:solidFill>
            <a:srgbClr val="4F81BD">
              <a:lumMod val="20000"/>
              <a:lumOff val="80000"/>
            </a:srgbClr>
          </a:solidFill>
        </p:spPr>
        <p:txBody>
          <a:bodyPr wrap="square" lIns="91076" tIns="45538" rIns="91076" bIns="45538" rtlCol="0">
            <a:spAutoFit/>
          </a:bodyPr>
          <a:lstStyle/>
          <a:p>
            <a:pPr algn="ctr"/>
            <a:r>
              <a:rPr lang="en-US" sz="3200" b="1" kern="0" dirty="0" smtClean="0">
                <a:solidFill>
                  <a:srgbClr val="FF0000"/>
                </a:solidFill>
                <a:latin typeface="Times New Roman" panose="02020603050405020304" pitchFamily="18" charset="0"/>
                <a:cs typeface="Times New Roman" panose="02020603050405020304" pitchFamily="18" charset="0"/>
              </a:rPr>
              <a:t>II. </a:t>
            </a:r>
            <a:r>
              <a:rPr lang="en-US" sz="3200" b="1" kern="0" dirty="0" err="1" smtClean="0">
                <a:solidFill>
                  <a:srgbClr val="FF0000"/>
                </a:solidFill>
                <a:latin typeface="Times New Roman" panose="02020603050405020304" pitchFamily="18" charset="0"/>
                <a:cs typeface="Times New Roman" panose="02020603050405020304" pitchFamily="18" charset="0"/>
              </a:rPr>
              <a:t>Đọc</a:t>
            </a:r>
            <a:r>
              <a:rPr lang="en-US" sz="3200" b="1" kern="0" dirty="0" smtClean="0">
                <a:solidFill>
                  <a:srgbClr val="FF0000"/>
                </a:solidFill>
                <a:latin typeface="Times New Roman" panose="02020603050405020304" pitchFamily="18" charset="0"/>
                <a:cs typeface="Times New Roman" panose="02020603050405020304" pitchFamily="18" charset="0"/>
              </a:rPr>
              <a:t> - </a:t>
            </a:r>
            <a:r>
              <a:rPr lang="en-US" sz="3200" b="1" kern="0" dirty="0" err="1" smtClean="0">
                <a:solidFill>
                  <a:srgbClr val="FF0000"/>
                </a:solidFill>
                <a:latin typeface="Times New Roman" panose="02020603050405020304" pitchFamily="18" charset="0"/>
                <a:cs typeface="Times New Roman" panose="02020603050405020304" pitchFamily="18" charset="0"/>
              </a:rPr>
              <a:t>hiểu</a:t>
            </a:r>
            <a:r>
              <a:rPr lang="en-US" sz="3200" b="1" kern="0" dirty="0" smtClean="0">
                <a:solidFill>
                  <a:srgbClr val="FF0000"/>
                </a:solidFill>
                <a:latin typeface="Times New Roman" panose="02020603050405020304" pitchFamily="18" charset="0"/>
                <a:cs typeface="Times New Roman" panose="02020603050405020304" pitchFamily="18" charset="0"/>
              </a:rPr>
              <a:t> </a:t>
            </a:r>
            <a:r>
              <a:rPr lang="en-US" sz="3200" b="1" kern="0" dirty="0" err="1" smtClean="0">
                <a:solidFill>
                  <a:srgbClr val="FF0000"/>
                </a:solidFill>
                <a:latin typeface="Times New Roman" panose="02020603050405020304" pitchFamily="18" charset="0"/>
                <a:cs typeface="Times New Roman" panose="02020603050405020304" pitchFamily="18" charset="0"/>
              </a:rPr>
              <a:t>văn</a:t>
            </a:r>
            <a:r>
              <a:rPr lang="en-US" sz="3200" b="1" kern="0" dirty="0" smtClean="0">
                <a:solidFill>
                  <a:srgbClr val="FF0000"/>
                </a:solidFill>
                <a:latin typeface="Times New Roman" panose="02020603050405020304" pitchFamily="18" charset="0"/>
                <a:cs typeface="Times New Roman" panose="02020603050405020304" pitchFamily="18" charset="0"/>
              </a:rPr>
              <a:t> </a:t>
            </a:r>
            <a:r>
              <a:rPr lang="en-US" sz="3200" b="1" kern="0" dirty="0" err="1" smtClean="0">
                <a:solidFill>
                  <a:srgbClr val="FF0000"/>
                </a:solidFill>
                <a:latin typeface="Times New Roman" panose="02020603050405020304" pitchFamily="18" charset="0"/>
                <a:cs typeface="Times New Roman" panose="02020603050405020304" pitchFamily="18" charset="0"/>
              </a:rPr>
              <a:t>bản</a:t>
            </a:r>
            <a:endParaRPr lang="en-US" sz="3200" b="1" kern="0"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994497" y="1267940"/>
            <a:ext cx="9426509" cy="584408"/>
          </a:xfrm>
          <a:prstGeom prst="rect">
            <a:avLst/>
          </a:prstGeom>
          <a:noFill/>
        </p:spPr>
        <p:txBody>
          <a:bodyPr wrap="square" lIns="91076" tIns="45538" rIns="91076" bIns="45538" rtlCol="0">
            <a:spAutoFit/>
          </a:bodyPr>
          <a:lstStyle/>
          <a:p>
            <a:r>
              <a:rPr lang="en-US" sz="3200" b="1" i="1" dirty="0" smtClean="0">
                <a:solidFill>
                  <a:srgbClr val="44546A"/>
                </a:solidFill>
                <a:latin typeface="Times New Roman" panose="02020603050405020304" pitchFamily="18" charset="0"/>
                <a:cs typeface="Times New Roman" panose="02020603050405020304" pitchFamily="18" charset="0"/>
              </a:rPr>
              <a:t>1. </a:t>
            </a:r>
            <a:r>
              <a:rPr lang="en-US" sz="3200" b="1" i="1" dirty="0" err="1" smtClean="0">
                <a:solidFill>
                  <a:srgbClr val="44546A"/>
                </a:solidFill>
                <a:latin typeface="Times New Roman" panose="02020603050405020304" pitchFamily="18" charset="0"/>
                <a:cs typeface="Times New Roman" panose="02020603050405020304" pitchFamily="18" charset="0"/>
              </a:rPr>
              <a:t>Những</a:t>
            </a:r>
            <a:r>
              <a:rPr lang="en-US" sz="3200" b="1" i="1" dirty="0" smtClean="0">
                <a:solidFill>
                  <a:srgbClr val="44546A"/>
                </a:solidFill>
                <a:latin typeface="Times New Roman" panose="02020603050405020304" pitchFamily="18" charset="0"/>
                <a:cs typeface="Times New Roman" panose="02020603050405020304" pitchFamily="18" charset="0"/>
              </a:rPr>
              <a:t> </a:t>
            </a:r>
            <a:r>
              <a:rPr lang="en-US" sz="3200" b="1" i="1" dirty="0" err="1" smtClean="0">
                <a:solidFill>
                  <a:srgbClr val="44546A"/>
                </a:solidFill>
                <a:latin typeface="Times New Roman" panose="02020603050405020304" pitchFamily="18" charset="0"/>
                <a:cs typeface="Times New Roman" panose="02020603050405020304" pitchFamily="18" charset="0"/>
              </a:rPr>
              <a:t>mâu</a:t>
            </a:r>
            <a:r>
              <a:rPr lang="en-US" sz="3200" b="1" i="1" dirty="0" smtClean="0">
                <a:solidFill>
                  <a:srgbClr val="44546A"/>
                </a:solidFill>
                <a:latin typeface="Times New Roman" panose="02020603050405020304" pitchFamily="18" charset="0"/>
                <a:cs typeface="Times New Roman" panose="02020603050405020304" pitchFamily="18" charset="0"/>
              </a:rPr>
              <a:t> </a:t>
            </a:r>
            <a:r>
              <a:rPr lang="en-US" sz="3200" b="1" i="1" dirty="0" err="1" smtClean="0">
                <a:solidFill>
                  <a:srgbClr val="44546A"/>
                </a:solidFill>
                <a:latin typeface="Times New Roman" panose="02020603050405020304" pitchFamily="18" charset="0"/>
                <a:cs typeface="Times New Roman" panose="02020603050405020304" pitchFamily="18" charset="0"/>
              </a:rPr>
              <a:t>thuẫn</a:t>
            </a:r>
            <a:r>
              <a:rPr lang="en-US" sz="3200" b="1" i="1" dirty="0" smtClean="0">
                <a:solidFill>
                  <a:srgbClr val="44546A"/>
                </a:solidFill>
                <a:latin typeface="Times New Roman" panose="02020603050405020304" pitchFamily="18" charset="0"/>
                <a:cs typeface="Times New Roman" panose="02020603050405020304" pitchFamily="18" charset="0"/>
              </a:rPr>
              <a:t>, </a:t>
            </a:r>
            <a:r>
              <a:rPr lang="en-US" sz="3200" b="1" i="1" dirty="0" err="1" smtClean="0">
                <a:solidFill>
                  <a:srgbClr val="44546A"/>
                </a:solidFill>
                <a:latin typeface="Times New Roman" panose="02020603050405020304" pitchFamily="18" charset="0"/>
                <a:cs typeface="Times New Roman" panose="02020603050405020304" pitchFamily="18" charset="0"/>
              </a:rPr>
              <a:t>xung</a:t>
            </a:r>
            <a:r>
              <a:rPr lang="en-US" sz="3200" b="1" i="1" dirty="0" smtClean="0">
                <a:solidFill>
                  <a:srgbClr val="44546A"/>
                </a:solidFill>
                <a:latin typeface="Times New Roman" panose="02020603050405020304" pitchFamily="18" charset="0"/>
                <a:cs typeface="Times New Roman" panose="02020603050405020304" pitchFamily="18" charset="0"/>
              </a:rPr>
              <a:t> </a:t>
            </a:r>
            <a:r>
              <a:rPr lang="en-US" sz="3200" b="1" i="1" dirty="0" err="1" smtClean="0">
                <a:solidFill>
                  <a:srgbClr val="44546A"/>
                </a:solidFill>
                <a:latin typeface="Times New Roman" panose="02020603050405020304" pitchFamily="18" charset="0"/>
                <a:cs typeface="Times New Roman" panose="02020603050405020304" pitchFamily="18" charset="0"/>
              </a:rPr>
              <a:t>đột</a:t>
            </a:r>
            <a:r>
              <a:rPr lang="en-US" sz="3200" b="1" i="1" dirty="0" smtClean="0">
                <a:solidFill>
                  <a:srgbClr val="44546A"/>
                </a:solidFill>
                <a:latin typeface="Times New Roman" panose="02020603050405020304" pitchFamily="18" charset="0"/>
                <a:cs typeface="Times New Roman" panose="02020603050405020304" pitchFamily="18" charset="0"/>
              </a:rPr>
              <a:t> </a:t>
            </a:r>
            <a:r>
              <a:rPr lang="en-US" sz="3200" b="1" i="1" dirty="0" err="1" smtClean="0">
                <a:solidFill>
                  <a:srgbClr val="44546A"/>
                </a:solidFill>
                <a:latin typeface="Times New Roman" panose="02020603050405020304" pitchFamily="18" charset="0"/>
                <a:cs typeface="Times New Roman" panose="02020603050405020304" pitchFamily="18" charset="0"/>
              </a:rPr>
              <a:t>chính</a:t>
            </a:r>
            <a:r>
              <a:rPr lang="en-US" sz="3200" b="1" i="1" dirty="0" smtClean="0">
                <a:solidFill>
                  <a:srgbClr val="44546A"/>
                </a:solidFill>
                <a:latin typeface="Times New Roman" panose="02020603050405020304" pitchFamily="18" charset="0"/>
                <a:cs typeface="Times New Roman" panose="02020603050405020304" pitchFamily="18" charset="0"/>
              </a:rPr>
              <a:t> </a:t>
            </a:r>
            <a:r>
              <a:rPr lang="en-US" sz="3200" b="1" i="1" dirty="0" err="1" smtClean="0">
                <a:solidFill>
                  <a:srgbClr val="44546A"/>
                </a:solidFill>
                <a:latin typeface="Times New Roman" panose="02020603050405020304" pitchFamily="18" charset="0"/>
                <a:cs typeface="Times New Roman" panose="02020603050405020304" pitchFamily="18" charset="0"/>
              </a:rPr>
              <a:t>của</a:t>
            </a:r>
            <a:r>
              <a:rPr lang="en-US" sz="3200" b="1" i="1" dirty="0" smtClean="0">
                <a:solidFill>
                  <a:srgbClr val="44546A"/>
                </a:solidFill>
                <a:latin typeface="Times New Roman" panose="02020603050405020304" pitchFamily="18" charset="0"/>
                <a:cs typeface="Times New Roman" panose="02020603050405020304" pitchFamily="18" charset="0"/>
              </a:rPr>
              <a:t> </a:t>
            </a:r>
            <a:r>
              <a:rPr lang="en-US" sz="3200" b="1" i="1" dirty="0" err="1" smtClean="0">
                <a:solidFill>
                  <a:srgbClr val="44546A"/>
                </a:solidFill>
                <a:latin typeface="Times New Roman" panose="02020603050405020304" pitchFamily="18" charset="0"/>
                <a:cs typeface="Times New Roman" panose="02020603050405020304" pitchFamily="18" charset="0"/>
              </a:rPr>
              <a:t>hồi</a:t>
            </a:r>
            <a:r>
              <a:rPr lang="en-US" sz="3200" b="1" i="1" dirty="0" smtClean="0">
                <a:solidFill>
                  <a:srgbClr val="44546A"/>
                </a:solidFill>
                <a:latin typeface="Times New Roman" panose="02020603050405020304" pitchFamily="18" charset="0"/>
                <a:cs typeface="Times New Roman" panose="02020603050405020304" pitchFamily="18" charset="0"/>
              </a:rPr>
              <a:t> </a:t>
            </a:r>
            <a:r>
              <a:rPr lang="en-US" sz="3200" b="1" i="1" dirty="0" err="1" smtClean="0">
                <a:solidFill>
                  <a:srgbClr val="44546A"/>
                </a:solidFill>
                <a:latin typeface="Times New Roman" panose="02020603050405020304" pitchFamily="18" charset="0"/>
                <a:cs typeface="Times New Roman" panose="02020603050405020304" pitchFamily="18" charset="0"/>
              </a:rPr>
              <a:t>kịch</a:t>
            </a:r>
            <a:r>
              <a:rPr lang="en-US" sz="3200" b="1" i="1" dirty="0" smtClean="0">
                <a:solidFill>
                  <a:srgbClr val="44546A"/>
                </a:solidFill>
                <a:latin typeface="Times New Roman" panose="02020603050405020304" pitchFamily="18" charset="0"/>
                <a:cs typeface="Times New Roman" panose="02020603050405020304" pitchFamily="18" charset="0"/>
              </a:rPr>
              <a:t>:</a:t>
            </a:r>
            <a:endParaRPr lang="en-US" sz="3200" b="1" i="1" dirty="0">
              <a:solidFill>
                <a:srgbClr val="44546A"/>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3285497" y="2238703"/>
            <a:ext cx="5864772" cy="740979"/>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latin typeface="Times New Roman" panose="02020603050405020304" pitchFamily="18" charset="0"/>
                <a:cs typeface="Times New Roman" panose="02020603050405020304" pitchFamily="18" charset="0"/>
              </a:rPr>
              <a:t>Mâu</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thuẫn</a:t>
            </a:r>
            <a:r>
              <a:rPr lang="en-US" sz="3600" b="1" dirty="0" smtClean="0">
                <a:latin typeface="Times New Roman" panose="02020603050405020304" pitchFamily="18" charset="0"/>
                <a:cs typeface="Times New Roman" panose="02020603050405020304" pitchFamily="18" charset="0"/>
              </a:rPr>
              <a:t> 1</a:t>
            </a:r>
            <a:endParaRPr lang="en-US" sz="3600" b="1" dirty="0">
              <a:latin typeface="Times New Roman" panose="02020603050405020304" pitchFamily="18" charset="0"/>
              <a:cs typeface="Times New Roman" panose="02020603050405020304" pitchFamily="18" charset="0"/>
            </a:endParaRPr>
          </a:p>
        </p:txBody>
      </p:sp>
      <p:sp>
        <p:nvSpPr>
          <p:cNvPr id="11" name="Rounded Rectangle 10"/>
          <p:cNvSpPr/>
          <p:nvPr/>
        </p:nvSpPr>
        <p:spPr>
          <a:xfrm>
            <a:off x="994496" y="4051738"/>
            <a:ext cx="3971641" cy="1941529"/>
          </a:xfrm>
          <a:prstGeom prst="roundRect">
            <a:avLst/>
          </a:prstGeom>
          <a:solidFill>
            <a:schemeClr val="accent2">
              <a:lumMod val="40000"/>
              <a:lumOff val="60000"/>
            </a:schemeClr>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150000"/>
              </a:lnSpc>
              <a:spcBef>
                <a:spcPct val="0"/>
              </a:spcBef>
              <a:spcAft>
                <a:spcPct val="0"/>
              </a:spcAft>
              <a:defRPr/>
            </a:pPr>
            <a:r>
              <a:rPr lang="en-GB" altLang="vi-VN" sz="2800" b="1" kern="0" dirty="0" err="1">
                <a:solidFill>
                  <a:prstClr val="black"/>
                </a:solidFill>
                <a:latin typeface="Times New Roman" panose="02020603050405020304" pitchFamily="18" charset="0"/>
                <a:cs typeface="Times New Roman" panose="02020603050405020304" pitchFamily="18" charset="0"/>
              </a:rPr>
              <a:t>T</a:t>
            </a:r>
            <a:r>
              <a:rPr lang="en-GB" altLang="vi-VN" sz="2800" b="1" kern="0" dirty="0" err="1" smtClean="0">
                <a:solidFill>
                  <a:prstClr val="black"/>
                </a:solidFill>
                <a:latin typeface="Times New Roman" panose="02020603050405020304" pitchFamily="18" charset="0"/>
                <a:cs typeface="Times New Roman" panose="02020603050405020304" pitchFamily="18" charset="0"/>
              </a:rPr>
              <a:t>ập</a:t>
            </a:r>
            <a:r>
              <a:rPr lang="en-GB" altLang="vi-VN" sz="2800" b="1" kern="0" dirty="0" smtClean="0">
                <a:solidFill>
                  <a:prstClr val="black"/>
                </a:solidFill>
                <a:latin typeface="Times New Roman" panose="02020603050405020304" pitchFamily="18" charset="0"/>
                <a:cs typeface="Times New Roman" panose="02020603050405020304" pitchFamily="18" charset="0"/>
              </a:rPr>
              <a:t> </a:t>
            </a:r>
            <a:r>
              <a:rPr lang="en-GB" altLang="vi-VN" sz="2800" b="1" kern="0" dirty="0" err="1">
                <a:solidFill>
                  <a:prstClr val="black"/>
                </a:solidFill>
                <a:latin typeface="Times New Roman" panose="02020603050405020304" pitchFamily="18" charset="0"/>
                <a:cs typeface="Times New Roman" panose="02020603050405020304" pitchFamily="18" charset="0"/>
              </a:rPr>
              <a:t>đoàn</a:t>
            </a:r>
            <a:r>
              <a:rPr lang="en-GB" altLang="vi-VN" sz="2800" b="1" kern="0" dirty="0">
                <a:solidFill>
                  <a:prstClr val="black"/>
                </a:solidFill>
                <a:latin typeface="Times New Roman" panose="02020603050405020304" pitchFamily="18" charset="0"/>
                <a:cs typeface="Times New Roman" panose="02020603050405020304" pitchFamily="18" charset="0"/>
              </a:rPr>
              <a:t> </a:t>
            </a:r>
            <a:r>
              <a:rPr lang="en-GB" altLang="vi-VN" sz="2800" b="1" kern="0" dirty="0" err="1">
                <a:solidFill>
                  <a:prstClr val="black"/>
                </a:solidFill>
                <a:latin typeface="Times New Roman" panose="02020603050405020304" pitchFamily="18" charset="0"/>
                <a:cs typeface="Times New Roman" panose="02020603050405020304" pitchFamily="18" charset="0"/>
              </a:rPr>
              <a:t>phong</a:t>
            </a:r>
            <a:r>
              <a:rPr lang="en-GB" altLang="vi-VN" sz="2800" b="1" kern="0" dirty="0">
                <a:solidFill>
                  <a:prstClr val="black"/>
                </a:solidFill>
                <a:latin typeface="Times New Roman" panose="02020603050405020304" pitchFamily="18" charset="0"/>
                <a:cs typeface="Times New Roman" panose="02020603050405020304" pitchFamily="18" charset="0"/>
              </a:rPr>
              <a:t> </a:t>
            </a:r>
            <a:r>
              <a:rPr lang="en-GB" altLang="vi-VN" sz="2800" b="1" kern="0" dirty="0" err="1">
                <a:solidFill>
                  <a:prstClr val="black"/>
                </a:solidFill>
                <a:latin typeface="Times New Roman" panose="02020603050405020304" pitchFamily="18" charset="0"/>
                <a:cs typeface="Times New Roman" panose="02020603050405020304" pitchFamily="18" charset="0"/>
              </a:rPr>
              <a:t>kiến</a:t>
            </a:r>
            <a:r>
              <a:rPr lang="en-GB" altLang="vi-VN" sz="2800" b="1" kern="0" dirty="0">
                <a:solidFill>
                  <a:prstClr val="black"/>
                </a:solidFill>
                <a:latin typeface="Times New Roman" panose="02020603050405020304" pitchFamily="18" charset="0"/>
                <a:cs typeface="Times New Roman" panose="02020603050405020304" pitchFamily="18" charset="0"/>
              </a:rPr>
              <a:t> </a:t>
            </a:r>
            <a:r>
              <a:rPr lang="en-GB" altLang="vi-VN" sz="2800" b="1" kern="0" dirty="0" err="1">
                <a:solidFill>
                  <a:prstClr val="black"/>
                </a:solidFill>
                <a:latin typeface="Times New Roman" panose="02020603050405020304" pitchFamily="18" charset="0"/>
                <a:cs typeface="Times New Roman" panose="02020603050405020304" pitchFamily="18" charset="0"/>
              </a:rPr>
              <a:t>thối</a:t>
            </a:r>
            <a:r>
              <a:rPr lang="en-GB" altLang="vi-VN" sz="2800" b="1" kern="0" dirty="0">
                <a:solidFill>
                  <a:prstClr val="black"/>
                </a:solidFill>
                <a:latin typeface="Times New Roman" panose="02020603050405020304" pitchFamily="18" charset="0"/>
                <a:cs typeface="Times New Roman" panose="02020603050405020304" pitchFamily="18" charset="0"/>
              </a:rPr>
              <a:t> </a:t>
            </a:r>
            <a:r>
              <a:rPr lang="en-GB" altLang="vi-VN" sz="2800" b="1" kern="0" dirty="0" err="1">
                <a:solidFill>
                  <a:prstClr val="black"/>
                </a:solidFill>
                <a:latin typeface="Times New Roman" panose="02020603050405020304" pitchFamily="18" charset="0"/>
                <a:cs typeface="Times New Roman" panose="02020603050405020304" pitchFamily="18" charset="0"/>
              </a:rPr>
              <a:t>nát</a:t>
            </a:r>
            <a:r>
              <a:rPr lang="en-GB" altLang="vi-VN" sz="2800" b="1" kern="0" dirty="0">
                <a:solidFill>
                  <a:prstClr val="black"/>
                </a:solidFill>
                <a:latin typeface="Times New Roman" panose="02020603050405020304" pitchFamily="18" charset="0"/>
                <a:cs typeface="Times New Roman" panose="02020603050405020304" pitchFamily="18" charset="0"/>
              </a:rPr>
              <a:t> </a:t>
            </a:r>
            <a:r>
              <a:rPr lang="en-GB" altLang="vi-VN" sz="2800" b="1" kern="0" dirty="0" err="1" smtClean="0">
                <a:solidFill>
                  <a:prstClr val="black"/>
                </a:solidFill>
                <a:latin typeface="Times New Roman" panose="02020603050405020304" pitchFamily="18" charset="0"/>
                <a:cs typeface="Times New Roman" panose="02020603050405020304" pitchFamily="18" charset="0"/>
              </a:rPr>
              <a:t>Lê</a:t>
            </a:r>
            <a:r>
              <a:rPr lang="en-GB" altLang="vi-VN" sz="2800" b="1" kern="0" dirty="0" smtClean="0">
                <a:solidFill>
                  <a:prstClr val="black"/>
                </a:solidFill>
                <a:latin typeface="Times New Roman" panose="02020603050405020304" pitchFamily="18" charset="0"/>
                <a:cs typeface="Times New Roman" panose="02020603050405020304" pitchFamily="18" charset="0"/>
              </a:rPr>
              <a:t> </a:t>
            </a:r>
            <a:r>
              <a:rPr lang="en-GB" altLang="vi-VN" sz="2800" b="1" kern="0" dirty="0" err="1">
                <a:solidFill>
                  <a:prstClr val="black"/>
                </a:solidFill>
                <a:latin typeface="Times New Roman" panose="02020603050405020304" pitchFamily="18" charset="0"/>
                <a:cs typeface="Times New Roman" panose="02020603050405020304" pitchFamily="18" charset="0"/>
              </a:rPr>
              <a:t>Tương</a:t>
            </a:r>
            <a:r>
              <a:rPr lang="en-GB" altLang="vi-VN" sz="2800" b="1" kern="0" dirty="0">
                <a:solidFill>
                  <a:prstClr val="black"/>
                </a:solidFill>
                <a:latin typeface="Times New Roman" panose="02020603050405020304" pitchFamily="18" charset="0"/>
                <a:cs typeface="Times New Roman" panose="02020603050405020304" pitchFamily="18" charset="0"/>
              </a:rPr>
              <a:t> </a:t>
            </a:r>
            <a:r>
              <a:rPr lang="en-GB" altLang="vi-VN" sz="2800" b="1" kern="0" dirty="0" err="1">
                <a:solidFill>
                  <a:prstClr val="black"/>
                </a:solidFill>
                <a:latin typeface="Times New Roman" panose="02020603050405020304" pitchFamily="18" charset="0"/>
                <a:cs typeface="Times New Roman" panose="02020603050405020304" pitchFamily="18" charset="0"/>
              </a:rPr>
              <a:t>Dực</a:t>
            </a:r>
            <a:endParaRPr lang="vi-VN" altLang="vi-VN" sz="2800" b="1" kern="0" dirty="0">
              <a:solidFill>
                <a:prstClr val="black"/>
              </a:solidFill>
            </a:endParaRPr>
          </a:p>
        </p:txBody>
      </p:sp>
      <p:sp>
        <p:nvSpPr>
          <p:cNvPr id="14" name="Rounded Rectangle 13"/>
          <p:cNvSpPr/>
          <p:nvPr/>
        </p:nvSpPr>
        <p:spPr>
          <a:xfrm>
            <a:off x="7409791" y="4020206"/>
            <a:ext cx="3846784" cy="1941529"/>
          </a:xfrm>
          <a:prstGeom prst="roundRect">
            <a:avLst/>
          </a:prstGeom>
          <a:solidFill>
            <a:schemeClr val="accent4">
              <a:lumMod val="40000"/>
              <a:lumOff val="60000"/>
            </a:schemeClr>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endParaRPr lang="en-GB" altLang="vi-VN" sz="2800" b="1" kern="0" dirty="0" smtClean="0">
              <a:solidFill>
                <a:prstClr val="black"/>
              </a:solidFill>
              <a:latin typeface="Times New Roman" panose="02020603050405020304" pitchFamily="18" charset="0"/>
              <a:cs typeface="Times New Roman" panose="02020603050405020304" pitchFamily="18" charset="0"/>
            </a:endParaRPr>
          </a:p>
          <a:p>
            <a:pPr lvl="0" algn="ctr">
              <a:lnSpc>
                <a:spcPct val="150000"/>
              </a:lnSpc>
            </a:pPr>
            <a:r>
              <a:rPr lang="en-GB" altLang="vi-VN" sz="2800" b="1" kern="0" dirty="0" err="1" smtClean="0">
                <a:solidFill>
                  <a:prstClr val="black"/>
                </a:solidFill>
                <a:latin typeface="Times New Roman" panose="02020603050405020304" pitchFamily="18" charset="0"/>
                <a:cs typeface="Times New Roman" panose="02020603050405020304" pitchFamily="18" charset="0"/>
              </a:rPr>
              <a:t>Nhân</a:t>
            </a:r>
            <a:r>
              <a:rPr lang="en-GB" altLang="vi-VN" sz="2800" b="1" kern="0" dirty="0" smtClean="0">
                <a:solidFill>
                  <a:prstClr val="black"/>
                </a:solidFill>
                <a:latin typeface="Times New Roman" panose="02020603050405020304" pitchFamily="18" charset="0"/>
                <a:cs typeface="Times New Roman" panose="02020603050405020304" pitchFamily="18" charset="0"/>
              </a:rPr>
              <a:t> </a:t>
            </a:r>
            <a:r>
              <a:rPr lang="en-GB" altLang="vi-VN" sz="2800" b="1" kern="0" dirty="0" err="1">
                <a:solidFill>
                  <a:prstClr val="black"/>
                </a:solidFill>
                <a:latin typeface="Times New Roman" panose="02020603050405020304" pitchFamily="18" charset="0"/>
                <a:cs typeface="Times New Roman" panose="02020603050405020304" pitchFamily="18" charset="0"/>
              </a:rPr>
              <a:t>dân</a:t>
            </a:r>
            <a:r>
              <a:rPr lang="en-GB" altLang="vi-VN" sz="2800" b="1" kern="0" dirty="0">
                <a:solidFill>
                  <a:prstClr val="black"/>
                </a:solidFill>
                <a:latin typeface="Times New Roman" panose="02020603050405020304" pitchFamily="18" charset="0"/>
                <a:cs typeface="Times New Roman" panose="02020603050405020304" pitchFamily="18" charset="0"/>
              </a:rPr>
              <a:t> </a:t>
            </a:r>
            <a:r>
              <a:rPr lang="en-GB" altLang="vi-VN" sz="2800" b="1" kern="0" dirty="0" err="1">
                <a:solidFill>
                  <a:prstClr val="black"/>
                </a:solidFill>
                <a:latin typeface="Times New Roman" panose="02020603050405020304" pitchFamily="18" charset="0"/>
                <a:cs typeface="Times New Roman" panose="02020603050405020304" pitchFamily="18" charset="0"/>
              </a:rPr>
              <a:t>lao</a:t>
            </a:r>
            <a:r>
              <a:rPr lang="en-GB" altLang="vi-VN" sz="2800" b="1" kern="0" dirty="0">
                <a:solidFill>
                  <a:prstClr val="black"/>
                </a:solidFill>
                <a:latin typeface="Times New Roman" panose="02020603050405020304" pitchFamily="18" charset="0"/>
                <a:cs typeface="Times New Roman" panose="02020603050405020304" pitchFamily="18" charset="0"/>
              </a:rPr>
              <a:t> </a:t>
            </a:r>
            <a:r>
              <a:rPr lang="en-GB" altLang="vi-VN" sz="2800" b="1" kern="0" dirty="0" err="1">
                <a:solidFill>
                  <a:prstClr val="black"/>
                </a:solidFill>
                <a:latin typeface="Times New Roman" panose="02020603050405020304" pitchFamily="18" charset="0"/>
                <a:cs typeface="Times New Roman" panose="02020603050405020304" pitchFamily="18" charset="0"/>
              </a:rPr>
              <a:t>động</a:t>
            </a:r>
            <a:r>
              <a:rPr lang="en-GB" altLang="vi-VN" sz="2800" b="1" kern="0" dirty="0">
                <a:solidFill>
                  <a:prstClr val="black"/>
                </a:solidFill>
                <a:latin typeface="Times New Roman" panose="02020603050405020304" pitchFamily="18" charset="0"/>
                <a:cs typeface="Times New Roman" panose="02020603050405020304" pitchFamily="18" charset="0"/>
              </a:rPr>
              <a:t> </a:t>
            </a:r>
            <a:r>
              <a:rPr lang="en-GB" altLang="vi-VN" sz="2800" b="1" kern="0" dirty="0" err="1">
                <a:solidFill>
                  <a:prstClr val="black"/>
                </a:solidFill>
                <a:latin typeface="Times New Roman" panose="02020603050405020304" pitchFamily="18" charset="0"/>
                <a:cs typeface="Times New Roman" panose="02020603050405020304" pitchFamily="18" charset="0"/>
              </a:rPr>
              <a:t>khốn</a:t>
            </a:r>
            <a:r>
              <a:rPr lang="en-GB" altLang="vi-VN" sz="2800" b="1" kern="0" dirty="0">
                <a:solidFill>
                  <a:prstClr val="black"/>
                </a:solidFill>
                <a:latin typeface="Times New Roman" panose="02020603050405020304" pitchFamily="18" charset="0"/>
                <a:cs typeface="Times New Roman" panose="02020603050405020304" pitchFamily="18" charset="0"/>
              </a:rPr>
              <a:t> </a:t>
            </a:r>
            <a:r>
              <a:rPr lang="en-GB" altLang="vi-VN" sz="2800" b="1" kern="0" dirty="0" err="1">
                <a:solidFill>
                  <a:prstClr val="black"/>
                </a:solidFill>
                <a:latin typeface="Times New Roman" panose="02020603050405020304" pitchFamily="18" charset="0"/>
                <a:cs typeface="Times New Roman" panose="02020603050405020304" pitchFamily="18" charset="0"/>
              </a:rPr>
              <a:t>khổ</a:t>
            </a:r>
            <a:r>
              <a:rPr lang="en-GB" altLang="vi-VN" sz="2800" b="1" kern="0" dirty="0">
                <a:solidFill>
                  <a:prstClr val="black"/>
                </a:solidFill>
                <a:latin typeface="Times New Roman" panose="02020603050405020304" pitchFamily="18" charset="0"/>
                <a:cs typeface="Times New Roman" panose="02020603050405020304" pitchFamily="18" charset="0"/>
              </a:rPr>
              <a:t>, </a:t>
            </a:r>
            <a:r>
              <a:rPr lang="en-GB" altLang="vi-VN" sz="2800" b="1" kern="0" dirty="0" err="1">
                <a:solidFill>
                  <a:prstClr val="black"/>
                </a:solidFill>
                <a:latin typeface="Times New Roman" panose="02020603050405020304" pitchFamily="18" charset="0"/>
                <a:cs typeface="Times New Roman" panose="02020603050405020304" pitchFamily="18" charset="0"/>
              </a:rPr>
              <a:t>lầm</a:t>
            </a:r>
            <a:r>
              <a:rPr lang="en-GB" altLang="vi-VN" sz="2800" b="1" kern="0" dirty="0">
                <a:solidFill>
                  <a:prstClr val="black"/>
                </a:solidFill>
                <a:latin typeface="Times New Roman" panose="02020603050405020304" pitchFamily="18" charset="0"/>
                <a:cs typeface="Times New Roman" panose="02020603050405020304" pitchFamily="18" charset="0"/>
              </a:rPr>
              <a:t> </a:t>
            </a:r>
            <a:r>
              <a:rPr lang="en-GB" altLang="vi-VN" sz="2800" b="1" kern="0" dirty="0" smtClean="0">
                <a:solidFill>
                  <a:prstClr val="black"/>
                </a:solidFill>
                <a:latin typeface="Times New Roman" panose="02020603050405020304" pitchFamily="18" charset="0"/>
                <a:cs typeface="Times New Roman" panose="02020603050405020304" pitchFamily="18" charset="0"/>
              </a:rPr>
              <a:t>than</a:t>
            </a:r>
            <a:endParaRPr lang="en-GB" altLang="vi-VN" sz="2800" b="1" kern="0" dirty="0" smtClean="0">
              <a:solidFill>
                <a:prstClr val="black"/>
              </a:solidFill>
              <a:latin typeface="Times New Roman" panose="02020603050405020304" pitchFamily="18" charset="0"/>
              <a:cs typeface="Times New Roman" panose="02020603050405020304" pitchFamily="18" charset="0"/>
            </a:endParaRPr>
          </a:p>
          <a:p>
            <a:pPr lvl="0" algn="ctr">
              <a:lnSpc>
                <a:spcPct val="150000"/>
              </a:lnSpc>
            </a:pPr>
            <a:r>
              <a:rPr lang="en-GB" altLang="vi-VN" sz="2800" b="1" kern="0" dirty="0" smtClean="0">
                <a:solidFill>
                  <a:prstClr val="black"/>
                </a:solidFill>
                <a:latin typeface="Times New Roman" panose="02020603050405020304" pitchFamily="18" charset="0"/>
                <a:cs typeface="Times New Roman" panose="02020603050405020304" pitchFamily="18" charset="0"/>
              </a:rPr>
              <a:t> </a:t>
            </a:r>
            <a:endParaRPr lang="en-US" b="1" dirty="0">
              <a:solidFill>
                <a:prstClr val="black"/>
              </a:solidFill>
            </a:endParaRPr>
          </a:p>
        </p:txBody>
      </p:sp>
      <p:sp>
        <p:nvSpPr>
          <p:cNvPr id="16" name="Multiply 15"/>
          <p:cNvSpPr/>
          <p:nvPr/>
        </p:nvSpPr>
        <p:spPr>
          <a:xfrm>
            <a:off x="5303484" y="3942564"/>
            <a:ext cx="1828798" cy="215987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0" grpId="0" animBg="1"/>
      <p:bldP spid="11" grpId="0" animBg="1"/>
      <p:bldP spid="14"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677914" y="2046303"/>
            <a:ext cx="10625959" cy="130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lnSpc>
                <a:spcPct val="150000"/>
              </a:lnSpc>
              <a:spcBef>
                <a:spcPct val="0"/>
              </a:spcBef>
              <a:spcAft>
                <a:spcPct val="0"/>
              </a:spcAft>
            </a:pP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Mâu</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thuẫn</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này</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có</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từ</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trước</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đến</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khi</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Lê</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Tương</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Dực</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bắt</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VNT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xây</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dựng</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Cửu</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Trùng</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Đài</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thì</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trở</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nên</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căng</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thẳng</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a:t>
            </a:r>
            <a:endParaRPr lang="vi-VN"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3" name="Rectangle 12"/>
          <p:cNvSpPr>
            <a:spLocks noChangeArrowheads="1"/>
          </p:cNvSpPr>
          <p:nvPr/>
        </p:nvSpPr>
        <p:spPr bwMode="auto">
          <a:xfrm>
            <a:off x="709443" y="3517700"/>
            <a:ext cx="10625959"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lnSpc>
                <a:spcPct val="150000"/>
              </a:lnSpc>
              <a:spcBef>
                <a:spcPct val="0"/>
              </a:spcBef>
              <a:spcAft>
                <a:spcPct val="0"/>
              </a:spcAft>
            </a:pP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Mâu</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thuẫn</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lên</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đến</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đỉnh</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điểm</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và</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được</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giải</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quyết</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hôn</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quân</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Lê</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tương</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Dực</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bị</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Trịnh</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Duy</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Sản</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giết</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Nguyễn</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Vũ</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tự</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sát</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Kim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Phượng</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cùng</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đám</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cung</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nữ</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bị</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bắt</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bớ</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nhục</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mạ</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endParaRPr lang="vi-VN"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2144000" y="404693"/>
            <a:ext cx="8147767" cy="584775"/>
          </a:xfrm>
          <a:prstGeom prst="rect">
            <a:avLst/>
          </a:prstGeom>
          <a:solidFill>
            <a:srgbClr val="4F81BD">
              <a:lumMod val="20000"/>
              <a:lumOff val="80000"/>
            </a:srgbClr>
          </a:solidFill>
        </p:spPr>
        <p:txBody>
          <a:bodyPr wrap="square" lIns="91076" tIns="45538" rIns="91076" bIns="45538" rtlCol="0">
            <a:spAutoFit/>
          </a:bodyPr>
          <a:lstStyle/>
          <a:p>
            <a:pPr algn="ctr"/>
            <a:r>
              <a:rPr lang="en-US" sz="3200" b="1" kern="0" dirty="0" smtClean="0">
                <a:solidFill>
                  <a:srgbClr val="FF0000"/>
                </a:solidFill>
                <a:latin typeface="Times New Roman" panose="02020603050405020304" pitchFamily="18" charset="0"/>
                <a:cs typeface="Times New Roman" panose="02020603050405020304" pitchFamily="18" charset="0"/>
              </a:rPr>
              <a:t>II. </a:t>
            </a:r>
            <a:r>
              <a:rPr lang="en-US" sz="3200" b="1" kern="0" dirty="0" err="1" smtClean="0">
                <a:solidFill>
                  <a:srgbClr val="FF0000"/>
                </a:solidFill>
                <a:latin typeface="Times New Roman" panose="02020603050405020304" pitchFamily="18" charset="0"/>
                <a:cs typeface="Times New Roman" panose="02020603050405020304" pitchFamily="18" charset="0"/>
              </a:rPr>
              <a:t>Đọc</a:t>
            </a:r>
            <a:r>
              <a:rPr lang="en-US" sz="3200" b="1" kern="0" dirty="0" smtClean="0">
                <a:solidFill>
                  <a:srgbClr val="FF0000"/>
                </a:solidFill>
                <a:latin typeface="Times New Roman" panose="02020603050405020304" pitchFamily="18" charset="0"/>
                <a:cs typeface="Times New Roman" panose="02020603050405020304" pitchFamily="18" charset="0"/>
              </a:rPr>
              <a:t> - </a:t>
            </a:r>
            <a:r>
              <a:rPr lang="en-US" sz="3200" b="1" kern="0" dirty="0" err="1" smtClean="0">
                <a:solidFill>
                  <a:srgbClr val="FF0000"/>
                </a:solidFill>
                <a:latin typeface="Times New Roman" panose="02020603050405020304" pitchFamily="18" charset="0"/>
                <a:cs typeface="Times New Roman" panose="02020603050405020304" pitchFamily="18" charset="0"/>
              </a:rPr>
              <a:t>hiểu</a:t>
            </a:r>
            <a:r>
              <a:rPr lang="en-US" sz="3200" b="1" kern="0" dirty="0" smtClean="0">
                <a:solidFill>
                  <a:srgbClr val="FF0000"/>
                </a:solidFill>
                <a:latin typeface="Times New Roman" panose="02020603050405020304" pitchFamily="18" charset="0"/>
                <a:cs typeface="Times New Roman" panose="02020603050405020304" pitchFamily="18" charset="0"/>
              </a:rPr>
              <a:t> </a:t>
            </a:r>
            <a:r>
              <a:rPr lang="en-US" sz="3200" b="1" kern="0" dirty="0" err="1" smtClean="0">
                <a:solidFill>
                  <a:srgbClr val="FF0000"/>
                </a:solidFill>
                <a:latin typeface="Times New Roman" panose="02020603050405020304" pitchFamily="18" charset="0"/>
                <a:cs typeface="Times New Roman" panose="02020603050405020304" pitchFamily="18" charset="0"/>
              </a:rPr>
              <a:t>văn</a:t>
            </a:r>
            <a:r>
              <a:rPr lang="en-US" sz="3200" b="1" kern="0" dirty="0" smtClean="0">
                <a:solidFill>
                  <a:srgbClr val="FF0000"/>
                </a:solidFill>
                <a:latin typeface="Times New Roman" panose="02020603050405020304" pitchFamily="18" charset="0"/>
                <a:cs typeface="Times New Roman" panose="02020603050405020304" pitchFamily="18" charset="0"/>
              </a:rPr>
              <a:t> </a:t>
            </a:r>
            <a:r>
              <a:rPr lang="en-US" sz="3200" b="1" kern="0" dirty="0" err="1" smtClean="0">
                <a:solidFill>
                  <a:srgbClr val="FF0000"/>
                </a:solidFill>
                <a:latin typeface="Times New Roman" panose="02020603050405020304" pitchFamily="18" charset="0"/>
                <a:cs typeface="Times New Roman" panose="02020603050405020304" pitchFamily="18" charset="0"/>
              </a:rPr>
              <a:t>bản</a:t>
            </a:r>
            <a:endParaRPr lang="en-US" sz="3200" b="1" kern="0"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994497" y="1267940"/>
            <a:ext cx="9426509" cy="584408"/>
          </a:xfrm>
          <a:prstGeom prst="rect">
            <a:avLst/>
          </a:prstGeom>
          <a:noFill/>
        </p:spPr>
        <p:txBody>
          <a:bodyPr wrap="square" lIns="91076" tIns="45538" rIns="91076" bIns="45538" rtlCol="0">
            <a:spAutoFit/>
          </a:bodyPr>
          <a:lstStyle/>
          <a:p>
            <a:r>
              <a:rPr lang="en-US" sz="3200" b="1" i="1" dirty="0" smtClean="0">
                <a:solidFill>
                  <a:srgbClr val="44546A"/>
                </a:solidFill>
                <a:latin typeface="Times New Roman" panose="02020603050405020304" pitchFamily="18" charset="0"/>
                <a:cs typeface="Times New Roman" panose="02020603050405020304" pitchFamily="18" charset="0"/>
              </a:rPr>
              <a:t>1. </a:t>
            </a:r>
            <a:r>
              <a:rPr lang="en-US" sz="3200" b="1" i="1" dirty="0" err="1" smtClean="0">
                <a:solidFill>
                  <a:srgbClr val="44546A"/>
                </a:solidFill>
                <a:latin typeface="Times New Roman" panose="02020603050405020304" pitchFamily="18" charset="0"/>
                <a:cs typeface="Times New Roman" panose="02020603050405020304" pitchFamily="18" charset="0"/>
              </a:rPr>
              <a:t>Những</a:t>
            </a:r>
            <a:r>
              <a:rPr lang="en-US" sz="3200" b="1" i="1" dirty="0" smtClean="0">
                <a:solidFill>
                  <a:srgbClr val="44546A"/>
                </a:solidFill>
                <a:latin typeface="Times New Roman" panose="02020603050405020304" pitchFamily="18" charset="0"/>
                <a:cs typeface="Times New Roman" panose="02020603050405020304" pitchFamily="18" charset="0"/>
              </a:rPr>
              <a:t> </a:t>
            </a:r>
            <a:r>
              <a:rPr lang="en-US" sz="3200" b="1" i="1" dirty="0" err="1" smtClean="0">
                <a:solidFill>
                  <a:srgbClr val="44546A"/>
                </a:solidFill>
                <a:latin typeface="Times New Roman" panose="02020603050405020304" pitchFamily="18" charset="0"/>
                <a:cs typeface="Times New Roman" panose="02020603050405020304" pitchFamily="18" charset="0"/>
              </a:rPr>
              <a:t>mâu</a:t>
            </a:r>
            <a:r>
              <a:rPr lang="en-US" sz="3200" b="1" i="1" dirty="0" smtClean="0">
                <a:solidFill>
                  <a:srgbClr val="44546A"/>
                </a:solidFill>
                <a:latin typeface="Times New Roman" panose="02020603050405020304" pitchFamily="18" charset="0"/>
                <a:cs typeface="Times New Roman" panose="02020603050405020304" pitchFamily="18" charset="0"/>
              </a:rPr>
              <a:t> </a:t>
            </a:r>
            <a:r>
              <a:rPr lang="en-US" sz="3200" b="1" i="1" dirty="0" err="1" smtClean="0">
                <a:solidFill>
                  <a:srgbClr val="44546A"/>
                </a:solidFill>
                <a:latin typeface="Times New Roman" panose="02020603050405020304" pitchFamily="18" charset="0"/>
                <a:cs typeface="Times New Roman" panose="02020603050405020304" pitchFamily="18" charset="0"/>
              </a:rPr>
              <a:t>thuẫn</a:t>
            </a:r>
            <a:r>
              <a:rPr lang="en-US" sz="3200" b="1" i="1" dirty="0" smtClean="0">
                <a:solidFill>
                  <a:srgbClr val="44546A"/>
                </a:solidFill>
                <a:latin typeface="Times New Roman" panose="02020603050405020304" pitchFamily="18" charset="0"/>
                <a:cs typeface="Times New Roman" panose="02020603050405020304" pitchFamily="18" charset="0"/>
              </a:rPr>
              <a:t>, </a:t>
            </a:r>
            <a:r>
              <a:rPr lang="en-US" sz="3200" b="1" i="1" dirty="0" err="1" smtClean="0">
                <a:solidFill>
                  <a:srgbClr val="44546A"/>
                </a:solidFill>
                <a:latin typeface="Times New Roman" panose="02020603050405020304" pitchFamily="18" charset="0"/>
                <a:cs typeface="Times New Roman" panose="02020603050405020304" pitchFamily="18" charset="0"/>
              </a:rPr>
              <a:t>xung</a:t>
            </a:r>
            <a:r>
              <a:rPr lang="en-US" sz="3200" b="1" i="1" dirty="0" smtClean="0">
                <a:solidFill>
                  <a:srgbClr val="44546A"/>
                </a:solidFill>
                <a:latin typeface="Times New Roman" panose="02020603050405020304" pitchFamily="18" charset="0"/>
                <a:cs typeface="Times New Roman" panose="02020603050405020304" pitchFamily="18" charset="0"/>
              </a:rPr>
              <a:t> </a:t>
            </a:r>
            <a:r>
              <a:rPr lang="en-US" sz="3200" b="1" i="1" dirty="0" err="1" smtClean="0">
                <a:solidFill>
                  <a:srgbClr val="44546A"/>
                </a:solidFill>
                <a:latin typeface="Times New Roman" panose="02020603050405020304" pitchFamily="18" charset="0"/>
                <a:cs typeface="Times New Roman" panose="02020603050405020304" pitchFamily="18" charset="0"/>
              </a:rPr>
              <a:t>đột</a:t>
            </a:r>
            <a:r>
              <a:rPr lang="en-US" sz="3200" b="1" i="1" dirty="0" smtClean="0">
                <a:solidFill>
                  <a:srgbClr val="44546A"/>
                </a:solidFill>
                <a:latin typeface="Times New Roman" panose="02020603050405020304" pitchFamily="18" charset="0"/>
                <a:cs typeface="Times New Roman" panose="02020603050405020304" pitchFamily="18" charset="0"/>
              </a:rPr>
              <a:t> </a:t>
            </a:r>
            <a:r>
              <a:rPr lang="en-US" sz="3200" b="1" i="1" dirty="0" err="1" smtClean="0">
                <a:solidFill>
                  <a:srgbClr val="44546A"/>
                </a:solidFill>
                <a:latin typeface="Times New Roman" panose="02020603050405020304" pitchFamily="18" charset="0"/>
                <a:cs typeface="Times New Roman" panose="02020603050405020304" pitchFamily="18" charset="0"/>
              </a:rPr>
              <a:t>chính</a:t>
            </a:r>
            <a:r>
              <a:rPr lang="en-US" sz="3200" b="1" i="1" dirty="0" smtClean="0">
                <a:solidFill>
                  <a:srgbClr val="44546A"/>
                </a:solidFill>
                <a:latin typeface="Times New Roman" panose="02020603050405020304" pitchFamily="18" charset="0"/>
                <a:cs typeface="Times New Roman" panose="02020603050405020304" pitchFamily="18" charset="0"/>
              </a:rPr>
              <a:t> </a:t>
            </a:r>
            <a:r>
              <a:rPr lang="en-US" sz="3200" b="1" i="1" dirty="0" err="1" smtClean="0">
                <a:solidFill>
                  <a:srgbClr val="44546A"/>
                </a:solidFill>
                <a:latin typeface="Times New Roman" panose="02020603050405020304" pitchFamily="18" charset="0"/>
                <a:cs typeface="Times New Roman" panose="02020603050405020304" pitchFamily="18" charset="0"/>
              </a:rPr>
              <a:t>của</a:t>
            </a:r>
            <a:r>
              <a:rPr lang="en-US" sz="3200" b="1" i="1" dirty="0" smtClean="0">
                <a:solidFill>
                  <a:srgbClr val="44546A"/>
                </a:solidFill>
                <a:latin typeface="Times New Roman" panose="02020603050405020304" pitchFamily="18" charset="0"/>
                <a:cs typeface="Times New Roman" panose="02020603050405020304" pitchFamily="18" charset="0"/>
              </a:rPr>
              <a:t> </a:t>
            </a:r>
            <a:r>
              <a:rPr lang="en-US" sz="3200" b="1" i="1" dirty="0" err="1" smtClean="0">
                <a:solidFill>
                  <a:srgbClr val="44546A"/>
                </a:solidFill>
                <a:latin typeface="Times New Roman" panose="02020603050405020304" pitchFamily="18" charset="0"/>
                <a:cs typeface="Times New Roman" panose="02020603050405020304" pitchFamily="18" charset="0"/>
              </a:rPr>
              <a:t>hồi</a:t>
            </a:r>
            <a:r>
              <a:rPr lang="en-US" sz="3200" b="1" i="1" dirty="0" smtClean="0">
                <a:solidFill>
                  <a:srgbClr val="44546A"/>
                </a:solidFill>
                <a:latin typeface="Times New Roman" panose="02020603050405020304" pitchFamily="18" charset="0"/>
                <a:cs typeface="Times New Roman" panose="02020603050405020304" pitchFamily="18" charset="0"/>
              </a:rPr>
              <a:t> </a:t>
            </a:r>
            <a:r>
              <a:rPr lang="en-US" sz="3200" b="1" i="1" dirty="0" err="1" smtClean="0">
                <a:solidFill>
                  <a:srgbClr val="44546A"/>
                </a:solidFill>
                <a:latin typeface="Times New Roman" panose="02020603050405020304" pitchFamily="18" charset="0"/>
                <a:cs typeface="Times New Roman" panose="02020603050405020304" pitchFamily="18" charset="0"/>
              </a:rPr>
              <a:t>kịch</a:t>
            </a:r>
            <a:r>
              <a:rPr lang="en-US" sz="3200" b="1" i="1" dirty="0" smtClean="0">
                <a:solidFill>
                  <a:srgbClr val="44546A"/>
                </a:solidFill>
                <a:latin typeface="Times New Roman" panose="02020603050405020304" pitchFamily="18" charset="0"/>
                <a:cs typeface="Times New Roman" panose="02020603050405020304" pitchFamily="18" charset="0"/>
              </a:rPr>
              <a:t>:</a:t>
            </a:r>
            <a:endParaRPr lang="en-US" sz="3200" b="1" i="1" dirty="0">
              <a:solidFill>
                <a:srgbClr val="44546A"/>
              </a:solidFill>
              <a:latin typeface="Times New Roman" panose="02020603050405020304" pitchFamily="18" charset="0"/>
              <a:cs typeface="Times New Roman" panose="02020603050405020304" pitchFamily="18"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44000" y="404693"/>
            <a:ext cx="8147767" cy="584775"/>
          </a:xfrm>
          <a:prstGeom prst="rect">
            <a:avLst/>
          </a:prstGeom>
          <a:solidFill>
            <a:srgbClr val="4F81BD">
              <a:lumMod val="20000"/>
              <a:lumOff val="80000"/>
            </a:srgbClr>
          </a:solidFill>
        </p:spPr>
        <p:txBody>
          <a:bodyPr wrap="square" lIns="91076" tIns="45538" rIns="91076" bIns="45538" rtlCol="0">
            <a:spAutoFit/>
          </a:bodyPr>
          <a:lstStyle/>
          <a:p>
            <a:pPr algn="ctr"/>
            <a:r>
              <a:rPr lang="en-US" sz="3200" b="1" kern="0" dirty="0" smtClean="0">
                <a:solidFill>
                  <a:srgbClr val="FF0000"/>
                </a:solidFill>
                <a:latin typeface="Times New Roman" panose="02020603050405020304" pitchFamily="18" charset="0"/>
                <a:cs typeface="Times New Roman" panose="02020603050405020304" pitchFamily="18" charset="0"/>
              </a:rPr>
              <a:t>II. </a:t>
            </a:r>
            <a:r>
              <a:rPr lang="en-US" sz="3200" b="1" kern="0" dirty="0" err="1" smtClean="0">
                <a:solidFill>
                  <a:srgbClr val="FF0000"/>
                </a:solidFill>
                <a:latin typeface="Times New Roman" panose="02020603050405020304" pitchFamily="18" charset="0"/>
                <a:cs typeface="Times New Roman" panose="02020603050405020304" pitchFamily="18" charset="0"/>
              </a:rPr>
              <a:t>Đọc</a:t>
            </a:r>
            <a:r>
              <a:rPr lang="en-US" sz="3200" b="1" kern="0" dirty="0" smtClean="0">
                <a:solidFill>
                  <a:srgbClr val="FF0000"/>
                </a:solidFill>
                <a:latin typeface="Times New Roman" panose="02020603050405020304" pitchFamily="18" charset="0"/>
                <a:cs typeface="Times New Roman" panose="02020603050405020304" pitchFamily="18" charset="0"/>
              </a:rPr>
              <a:t> - </a:t>
            </a:r>
            <a:r>
              <a:rPr lang="en-US" sz="3200" b="1" kern="0" dirty="0" err="1" smtClean="0">
                <a:solidFill>
                  <a:srgbClr val="FF0000"/>
                </a:solidFill>
                <a:latin typeface="Times New Roman" panose="02020603050405020304" pitchFamily="18" charset="0"/>
                <a:cs typeface="Times New Roman" panose="02020603050405020304" pitchFamily="18" charset="0"/>
              </a:rPr>
              <a:t>hiểu</a:t>
            </a:r>
            <a:r>
              <a:rPr lang="en-US" sz="3200" b="1" kern="0" dirty="0" smtClean="0">
                <a:solidFill>
                  <a:srgbClr val="FF0000"/>
                </a:solidFill>
                <a:latin typeface="Times New Roman" panose="02020603050405020304" pitchFamily="18" charset="0"/>
                <a:cs typeface="Times New Roman" panose="02020603050405020304" pitchFamily="18" charset="0"/>
              </a:rPr>
              <a:t> </a:t>
            </a:r>
            <a:r>
              <a:rPr lang="en-US" sz="3200" b="1" kern="0" dirty="0" err="1" smtClean="0">
                <a:solidFill>
                  <a:srgbClr val="FF0000"/>
                </a:solidFill>
                <a:latin typeface="Times New Roman" panose="02020603050405020304" pitchFamily="18" charset="0"/>
                <a:cs typeface="Times New Roman" panose="02020603050405020304" pitchFamily="18" charset="0"/>
              </a:rPr>
              <a:t>văn</a:t>
            </a:r>
            <a:r>
              <a:rPr lang="en-US" sz="3200" b="1" kern="0" dirty="0" smtClean="0">
                <a:solidFill>
                  <a:srgbClr val="FF0000"/>
                </a:solidFill>
                <a:latin typeface="Times New Roman" panose="02020603050405020304" pitchFamily="18" charset="0"/>
                <a:cs typeface="Times New Roman" panose="02020603050405020304" pitchFamily="18" charset="0"/>
              </a:rPr>
              <a:t> </a:t>
            </a:r>
            <a:r>
              <a:rPr lang="en-US" sz="3200" b="1" kern="0" dirty="0" err="1" smtClean="0">
                <a:solidFill>
                  <a:srgbClr val="FF0000"/>
                </a:solidFill>
                <a:latin typeface="Times New Roman" panose="02020603050405020304" pitchFamily="18" charset="0"/>
                <a:cs typeface="Times New Roman" panose="02020603050405020304" pitchFamily="18" charset="0"/>
              </a:rPr>
              <a:t>bản</a:t>
            </a:r>
            <a:endParaRPr lang="en-US" sz="3200" b="1" kern="0"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994497" y="1267940"/>
            <a:ext cx="9426509" cy="584408"/>
          </a:xfrm>
          <a:prstGeom prst="rect">
            <a:avLst/>
          </a:prstGeom>
          <a:noFill/>
        </p:spPr>
        <p:txBody>
          <a:bodyPr wrap="square" lIns="91076" tIns="45538" rIns="91076" bIns="45538" rtlCol="0">
            <a:spAutoFit/>
          </a:bodyPr>
          <a:lstStyle/>
          <a:p>
            <a:r>
              <a:rPr lang="en-US" sz="3200" b="1" i="1" dirty="0" smtClean="0">
                <a:solidFill>
                  <a:srgbClr val="44546A"/>
                </a:solidFill>
                <a:latin typeface="Times New Roman" panose="02020603050405020304" pitchFamily="18" charset="0"/>
                <a:cs typeface="Times New Roman" panose="02020603050405020304" pitchFamily="18" charset="0"/>
              </a:rPr>
              <a:t>1. </a:t>
            </a:r>
            <a:r>
              <a:rPr lang="en-US" sz="3200" b="1" i="1" dirty="0" err="1" smtClean="0">
                <a:solidFill>
                  <a:srgbClr val="44546A"/>
                </a:solidFill>
                <a:latin typeface="Times New Roman" panose="02020603050405020304" pitchFamily="18" charset="0"/>
                <a:cs typeface="Times New Roman" panose="02020603050405020304" pitchFamily="18" charset="0"/>
              </a:rPr>
              <a:t>Những</a:t>
            </a:r>
            <a:r>
              <a:rPr lang="en-US" sz="3200" b="1" i="1" dirty="0" smtClean="0">
                <a:solidFill>
                  <a:srgbClr val="44546A"/>
                </a:solidFill>
                <a:latin typeface="Times New Roman" panose="02020603050405020304" pitchFamily="18" charset="0"/>
                <a:cs typeface="Times New Roman" panose="02020603050405020304" pitchFamily="18" charset="0"/>
              </a:rPr>
              <a:t> </a:t>
            </a:r>
            <a:r>
              <a:rPr lang="en-US" sz="3200" b="1" i="1" dirty="0" err="1" smtClean="0">
                <a:solidFill>
                  <a:srgbClr val="44546A"/>
                </a:solidFill>
                <a:latin typeface="Times New Roman" panose="02020603050405020304" pitchFamily="18" charset="0"/>
                <a:cs typeface="Times New Roman" panose="02020603050405020304" pitchFamily="18" charset="0"/>
              </a:rPr>
              <a:t>mâu</a:t>
            </a:r>
            <a:r>
              <a:rPr lang="en-US" sz="3200" b="1" i="1" dirty="0" smtClean="0">
                <a:solidFill>
                  <a:srgbClr val="44546A"/>
                </a:solidFill>
                <a:latin typeface="Times New Roman" panose="02020603050405020304" pitchFamily="18" charset="0"/>
                <a:cs typeface="Times New Roman" panose="02020603050405020304" pitchFamily="18" charset="0"/>
              </a:rPr>
              <a:t> </a:t>
            </a:r>
            <a:r>
              <a:rPr lang="en-US" sz="3200" b="1" i="1" dirty="0" err="1" smtClean="0">
                <a:solidFill>
                  <a:srgbClr val="44546A"/>
                </a:solidFill>
                <a:latin typeface="Times New Roman" panose="02020603050405020304" pitchFamily="18" charset="0"/>
                <a:cs typeface="Times New Roman" panose="02020603050405020304" pitchFamily="18" charset="0"/>
              </a:rPr>
              <a:t>thuẫn</a:t>
            </a:r>
            <a:r>
              <a:rPr lang="en-US" sz="3200" b="1" i="1" dirty="0" smtClean="0">
                <a:solidFill>
                  <a:srgbClr val="44546A"/>
                </a:solidFill>
                <a:latin typeface="Times New Roman" panose="02020603050405020304" pitchFamily="18" charset="0"/>
                <a:cs typeface="Times New Roman" panose="02020603050405020304" pitchFamily="18" charset="0"/>
              </a:rPr>
              <a:t>, </a:t>
            </a:r>
            <a:r>
              <a:rPr lang="en-US" sz="3200" b="1" i="1" dirty="0" err="1" smtClean="0">
                <a:solidFill>
                  <a:srgbClr val="44546A"/>
                </a:solidFill>
                <a:latin typeface="Times New Roman" panose="02020603050405020304" pitchFamily="18" charset="0"/>
                <a:cs typeface="Times New Roman" panose="02020603050405020304" pitchFamily="18" charset="0"/>
              </a:rPr>
              <a:t>xung</a:t>
            </a:r>
            <a:r>
              <a:rPr lang="en-US" sz="3200" b="1" i="1" dirty="0" smtClean="0">
                <a:solidFill>
                  <a:srgbClr val="44546A"/>
                </a:solidFill>
                <a:latin typeface="Times New Roman" panose="02020603050405020304" pitchFamily="18" charset="0"/>
                <a:cs typeface="Times New Roman" panose="02020603050405020304" pitchFamily="18" charset="0"/>
              </a:rPr>
              <a:t> </a:t>
            </a:r>
            <a:r>
              <a:rPr lang="en-US" sz="3200" b="1" i="1" dirty="0" err="1" smtClean="0">
                <a:solidFill>
                  <a:srgbClr val="44546A"/>
                </a:solidFill>
                <a:latin typeface="Times New Roman" panose="02020603050405020304" pitchFamily="18" charset="0"/>
                <a:cs typeface="Times New Roman" panose="02020603050405020304" pitchFamily="18" charset="0"/>
              </a:rPr>
              <a:t>đột</a:t>
            </a:r>
            <a:r>
              <a:rPr lang="en-US" sz="3200" b="1" i="1" dirty="0" smtClean="0">
                <a:solidFill>
                  <a:srgbClr val="44546A"/>
                </a:solidFill>
                <a:latin typeface="Times New Roman" panose="02020603050405020304" pitchFamily="18" charset="0"/>
                <a:cs typeface="Times New Roman" panose="02020603050405020304" pitchFamily="18" charset="0"/>
              </a:rPr>
              <a:t> </a:t>
            </a:r>
            <a:r>
              <a:rPr lang="en-US" sz="3200" b="1" i="1" dirty="0" err="1" smtClean="0">
                <a:solidFill>
                  <a:srgbClr val="44546A"/>
                </a:solidFill>
                <a:latin typeface="Times New Roman" panose="02020603050405020304" pitchFamily="18" charset="0"/>
                <a:cs typeface="Times New Roman" panose="02020603050405020304" pitchFamily="18" charset="0"/>
              </a:rPr>
              <a:t>chính</a:t>
            </a:r>
            <a:r>
              <a:rPr lang="en-US" sz="3200" b="1" i="1" dirty="0" smtClean="0">
                <a:solidFill>
                  <a:srgbClr val="44546A"/>
                </a:solidFill>
                <a:latin typeface="Times New Roman" panose="02020603050405020304" pitchFamily="18" charset="0"/>
                <a:cs typeface="Times New Roman" panose="02020603050405020304" pitchFamily="18" charset="0"/>
              </a:rPr>
              <a:t> </a:t>
            </a:r>
            <a:r>
              <a:rPr lang="en-US" sz="3200" b="1" i="1" dirty="0" err="1" smtClean="0">
                <a:solidFill>
                  <a:srgbClr val="44546A"/>
                </a:solidFill>
                <a:latin typeface="Times New Roman" panose="02020603050405020304" pitchFamily="18" charset="0"/>
                <a:cs typeface="Times New Roman" panose="02020603050405020304" pitchFamily="18" charset="0"/>
              </a:rPr>
              <a:t>của</a:t>
            </a:r>
            <a:r>
              <a:rPr lang="en-US" sz="3200" b="1" i="1" dirty="0" smtClean="0">
                <a:solidFill>
                  <a:srgbClr val="44546A"/>
                </a:solidFill>
                <a:latin typeface="Times New Roman" panose="02020603050405020304" pitchFamily="18" charset="0"/>
                <a:cs typeface="Times New Roman" panose="02020603050405020304" pitchFamily="18" charset="0"/>
              </a:rPr>
              <a:t> </a:t>
            </a:r>
            <a:r>
              <a:rPr lang="en-US" sz="3200" b="1" i="1" dirty="0" err="1" smtClean="0">
                <a:solidFill>
                  <a:srgbClr val="44546A"/>
                </a:solidFill>
                <a:latin typeface="Times New Roman" panose="02020603050405020304" pitchFamily="18" charset="0"/>
                <a:cs typeface="Times New Roman" panose="02020603050405020304" pitchFamily="18" charset="0"/>
              </a:rPr>
              <a:t>hồi</a:t>
            </a:r>
            <a:r>
              <a:rPr lang="en-US" sz="3200" b="1" i="1" dirty="0" smtClean="0">
                <a:solidFill>
                  <a:srgbClr val="44546A"/>
                </a:solidFill>
                <a:latin typeface="Times New Roman" panose="02020603050405020304" pitchFamily="18" charset="0"/>
                <a:cs typeface="Times New Roman" panose="02020603050405020304" pitchFamily="18" charset="0"/>
              </a:rPr>
              <a:t> </a:t>
            </a:r>
            <a:r>
              <a:rPr lang="en-US" sz="3200" b="1" i="1" dirty="0" err="1" smtClean="0">
                <a:solidFill>
                  <a:srgbClr val="44546A"/>
                </a:solidFill>
                <a:latin typeface="Times New Roman" panose="02020603050405020304" pitchFamily="18" charset="0"/>
                <a:cs typeface="Times New Roman" panose="02020603050405020304" pitchFamily="18" charset="0"/>
              </a:rPr>
              <a:t>kịch</a:t>
            </a:r>
            <a:r>
              <a:rPr lang="en-US" sz="3200" b="1" i="1" dirty="0" smtClean="0">
                <a:solidFill>
                  <a:srgbClr val="44546A"/>
                </a:solidFill>
                <a:latin typeface="Times New Roman" panose="02020603050405020304" pitchFamily="18" charset="0"/>
                <a:cs typeface="Times New Roman" panose="02020603050405020304" pitchFamily="18" charset="0"/>
              </a:rPr>
              <a:t>:</a:t>
            </a:r>
            <a:endParaRPr lang="en-US" sz="3200" b="1" i="1" dirty="0">
              <a:solidFill>
                <a:srgbClr val="44546A"/>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3285497" y="2238703"/>
            <a:ext cx="5864772" cy="740979"/>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prstClr val="white"/>
                </a:solidFill>
                <a:latin typeface="Times New Roman" panose="02020603050405020304" pitchFamily="18" charset="0"/>
                <a:cs typeface="Times New Roman" panose="02020603050405020304" pitchFamily="18" charset="0"/>
              </a:rPr>
              <a:t>Mâu</a:t>
            </a:r>
            <a:r>
              <a:rPr lang="en-US" sz="3600" b="1" dirty="0" smtClean="0">
                <a:solidFill>
                  <a:prstClr val="white"/>
                </a:solidFill>
                <a:latin typeface="Times New Roman" panose="02020603050405020304" pitchFamily="18" charset="0"/>
                <a:cs typeface="Times New Roman" panose="02020603050405020304" pitchFamily="18" charset="0"/>
              </a:rPr>
              <a:t> </a:t>
            </a:r>
            <a:r>
              <a:rPr lang="en-US" sz="3600" b="1" dirty="0" err="1" smtClean="0">
                <a:solidFill>
                  <a:prstClr val="white"/>
                </a:solidFill>
                <a:latin typeface="Times New Roman" panose="02020603050405020304" pitchFamily="18" charset="0"/>
                <a:cs typeface="Times New Roman" panose="02020603050405020304" pitchFamily="18" charset="0"/>
              </a:rPr>
              <a:t>thuẫn</a:t>
            </a:r>
            <a:r>
              <a:rPr lang="en-US" sz="3600" b="1" dirty="0" smtClean="0">
                <a:solidFill>
                  <a:prstClr val="white"/>
                </a:solidFill>
                <a:latin typeface="Times New Roman" panose="02020603050405020304" pitchFamily="18" charset="0"/>
                <a:cs typeface="Times New Roman" panose="02020603050405020304" pitchFamily="18" charset="0"/>
              </a:rPr>
              <a:t> 2</a:t>
            </a:r>
            <a:endParaRPr lang="en-US" sz="3600" b="1" dirty="0">
              <a:solidFill>
                <a:prstClr val="white"/>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994496" y="4051738"/>
            <a:ext cx="3971641" cy="1941529"/>
          </a:xfrm>
          <a:prstGeom prst="roundRect">
            <a:avLst/>
          </a:prstGeom>
          <a:solidFill>
            <a:schemeClr val="accent2">
              <a:lumMod val="40000"/>
              <a:lumOff val="60000"/>
            </a:schemeClr>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50000"/>
              </a:lnSpc>
              <a:spcBef>
                <a:spcPct val="0"/>
              </a:spcBef>
              <a:spcAft>
                <a:spcPct val="0"/>
              </a:spcAft>
              <a:defRPr/>
            </a:pPr>
            <a:r>
              <a:rPr lang="en-GB" altLang="vi-VN" sz="2800" b="1" kern="0" dirty="0" err="1" smtClean="0">
                <a:solidFill>
                  <a:prstClr val="black"/>
                </a:solidFill>
                <a:latin typeface="Times New Roman" panose="02020603050405020304" pitchFamily="18" charset="0"/>
                <a:cs typeface="Times New Roman" panose="02020603050405020304" pitchFamily="18" charset="0"/>
              </a:rPr>
              <a:t>Nghệ</a:t>
            </a:r>
            <a:r>
              <a:rPr lang="en-GB" altLang="vi-VN" sz="2800" b="1" kern="0" dirty="0" smtClean="0">
                <a:solidFill>
                  <a:prstClr val="black"/>
                </a:solidFill>
                <a:latin typeface="Times New Roman" panose="02020603050405020304" pitchFamily="18" charset="0"/>
                <a:cs typeface="Times New Roman" panose="02020603050405020304" pitchFamily="18" charset="0"/>
              </a:rPr>
              <a:t> </a:t>
            </a:r>
            <a:r>
              <a:rPr lang="en-GB" altLang="vi-VN" sz="2800" b="1" kern="0" dirty="0" err="1" smtClean="0">
                <a:solidFill>
                  <a:prstClr val="black"/>
                </a:solidFill>
                <a:latin typeface="Times New Roman" panose="02020603050405020304" pitchFamily="18" charset="0"/>
                <a:cs typeface="Times New Roman" panose="02020603050405020304" pitchFamily="18" charset="0"/>
              </a:rPr>
              <a:t>thuật</a:t>
            </a:r>
            <a:r>
              <a:rPr lang="en-GB" altLang="vi-VN" sz="2800" b="1" kern="0" dirty="0" smtClean="0">
                <a:solidFill>
                  <a:prstClr val="black"/>
                </a:solidFill>
                <a:latin typeface="Times New Roman" panose="02020603050405020304" pitchFamily="18" charset="0"/>
                <a:cs typeface="Times New Roman" panose="02020603050405020304" pitchFamily="18" charset="0"/>
              </a:rPr>
              <a:t> </a:t>
            </a:r>
            <a:r>
              <a:rPr lang="en-GB" altLang="vi-VN" sz="2800" b="1" kern="0" dirty="0" err="1" smtClean="0">
                <a:solidFill>
                  <a:prstClr val="black"/>
                </a:solidFill>
                <a:latin typeface="Times New Roman" panose="02020603050405020304" pitchFamily="18" charset="0"/>
                <a:cs typeface="Times New Roman" panose="02020603050405020304" pitchFamily="18" charset="0"/>
              </a:rPr>
              <a:t>cao</a:t>
            </a:r>
            <a:r>
              <a:rPr lang="en-GB" altLang="vi-VN" sz="2800" b="1" kern="0" dirty="0" smtClean="0">
                <a:solidFill>
                  <a:prstClr val="black"/>
                </a:solidFill>
                <a:latin typeface="Times New Roman" panose="02020603050405020304" pitchFamily="18" charset="0"/>
                <a:cs typeface="Times New Roman" panose="02020603050405020304" pitchFamily="18" charset="0"/>
              </a:rPr>
              <a:t> </a:t>
            </a:r>
            <a:r>
              <a:rPr lang="en-GB" altLang="vi-VN" sz="2800" b="1" kern="0" dirty="0" err="1" smtClean="0">
                <a:solidFill>
                  <a:prstClr val="black"/>
                </a:solidFill>
                <a:latin typeface="Times New Roman" panose="02020603050405020304" pitchFamily="18" charset="0"/>
                <a:cs typeface="Times New Roman" panose="02020603050405020304" pitchFamily="18" charset="0"/>
              </a:rPr>
              <a:t>siêu</a:t>
            </a:r>
            <a:r>
              <a:rPr lang="en-GB" altLang="vi-VN" sz="2800" b="1" kern="0" dirty="0" smtClean="0">
                <a:solidFill>
                  <a:prstClr val="black"/>
                </a:solidFill>
                <a:latin typeface="Times New Roman" panose="02020603050405020304" pitchFamily="18" charset="0"/>
                <a:cs typeface="Times New Roman" panose="02020603050405020304" pitchFamily="18" charset="0"/>
              </a:rPr>
              <a:t> </a:t>
            </a:r>
            <a:r>
              <a:rPr lang="en-GB" altLang="vi-VN" sz="2800" b="1" kern="0" dirty="0" err="1" smtClean="0">
                <a:solidFill>
                  <a:prstClr val="black"/>
                </a:solidFill>
                <a:latin typeface="Times New Roman" panose="02020603050405020304" pitchFamily="18" charset="0"/>
                <a:cs typeface="Times New Roman" panose="02020603050405020304" pitchFamily="18" charset="0"/>
              </a:rPr>
              <a:t>thuần</a:t>
            </a:r>
            <a:r>
              <a:rPr lang="en-GB" altLang="vi-VN" sz="2800" b="1" kern="0" dirty="0" smtClean="0">
                <a:solidFill>
                  <a:prstClr val="black"/>
                </a:solidFill>
                <a:latin typeface="Times New Roman" panose="02020603050405020304" pitchFamily="18" charset="0"/>
                <a:cs typeface="Times New Roman" panose="02020603050405020304" pitchFamily="18" charset="0"/>
              </a:rPr>
              <a:t>  </a:t>
            </a:r>
            <a:r>
              <a:rPr lang="en-GB" altLang="vi-VN" sz="2800" b="1" kern="0" dirty="0" err="1" smtClean="0">
                <a:solidFill>
                  <a:prstClr val="black"/>
                </a:solidFill>
                <a:latin typeface="Times New Roman" panose="02020603050405020304" pitchFamily="18" charset="0"/>
                <a:cs typeface="Times New Roman" panose="02020603050405020304" pitchFamily="18" charset="0"/>
              </a:rPr>
              <a:t>túy</a:t>
            </a:r>
            <a:endParaRPr lang="en-GB" altLang="vi-VN" sz="2800" b="1" kern="0" dirty="0" smtClean="0">
              <a:solidFill>
                <a:prstClr val="black"/>
              </a:solidFill>
              <a:latin typeface="Times New Roman" panose="02020603050405020304" pitchFamily="18" charset="0"/>
              <a:cs typeface="Times New Roman" panose="02020603050405020304" pitchFamily="18" charset="0"/>
            </a:endParaRPr>
          </a:p>
          <a:p>
            <a:pPr algn="ctr" fontAlgn="base">
              <a:lnSpc>
                <a:spcPct val="150000"/>
              </a:lnSpc>
              <a:spcBef>
                <a:spcPct val="0"/>
              </a:spcBef>
              <a:spcAft>
                <a:spcPct val="0"/>
              </a:spcAft>
              <a:defRPr/>
            </a:pPr>
            <a:r>
              <a:rPr lang="en-GB" altLang="vi-VN" sz="2800" b="1" kern="0" dirty="0" err="1" smtClean="0">
                <a:solidFill>
                  <a:srgbClr val="FF0000"/>
                </a:solidFill>
                <a:latin typeface="Times New Roman" panose="02020603050405020304" pitchFamily="18" charset="0"/>
                <a:cs typeface="Times New Roman" panose="02020603050405020304" pitchFamily="18" charset="0"/>
              </a:rPr>
              <a:t>Vũ</a:t>
            </a:r>
            <a:r>
              <a:rPr lang="en-GB" altLang="vi-VN" sz="2800" b="1" kern="0" dirty="0" smtClean="0">
                <a:solidFill>
                  <a:srgbClr val="FF0000"/>
                </a:solidFill>
                <a:latin typeface="Times New Roman" panose="02020603050405020304" pitchFamily="18" charset="0"/>
                <a:cs typeface="Times New Roman" panose="02020603050405020304" pitchFamily="18" charset="0"/>
              </a:rPr>
              <a:t> </a:t>
            </a:r>
            <a:r>
              <a:rPr lang="en-GB" altLang="vi-VN" sz="2800" b="1" kern="0" dirty="0" err="1" smtClean="0">
                <a:solidFill>
                  <a:srgbClr val="FF0000"/>
                </a:solidFill>
                <a:latin typeface="Times New Roman" panose="02020603050405020304" pitchFamily="18" charset="0"/>
                <a:cs typeface="Times New Roman" panose="02020603050405020304" pitchFamily="18" charset="0"/>
              </a:rPr>
              <a:t>Như</a:t>
            </a:r>
            <a:r>
              <a:rPr lang="en-GB" altLang="vi-VN" sz="2800" b="1" kern="0" dirty="0" smtClean="0">
                <a:solidFill>
                  <a:srgbClr val="FF0000"/>
                </a:solidFill>
                <a:latin typeface="Times New Roman" panose="02020603050405020304" pitchFamily="18" charset="0"/>
                <a:cs typeface="Times New Roman" panose="02020603050405020304" pitchFamily="18" charset="0"/>
              </a:rPr>
              <a:t> </a:t>
            </a:r>
            <a:r>
              <a:rPr lang="en-GB" altLang="vi-VN" sz="2800" b="1" kern="0" dirty="0" err="1" smtClean="0">
                <a:solidFill>
                  <a:srgbClr val="FF0000"/>
                </a:solidFill>
                <a:latin typeface="Times New Roman" panose="02020603050405020304" pitchFamily="18" charset="0"/>
                <a:cs typeface="Times New Roman" panose="02020603050405020304" pitchFamily="18" charset="0"/>
              </a:rPr>
              <a:t>Tô</a:t>
            </a:r>
            <a:endParaRPr lang="vi-VN" altLang="vi-VN" sz="2800" b="1" kern="0" dirty="0">
              <a:solidFill>
                <a:srgbClr val="FF0000"/>
              </a:solidFill>
            </a:endParaRPr>
          </a:p>
        </p:txBody>
      </p:sp>
      <p:sp>
        <p:nvSpPr>
          <p:cNvPr id="14" name="Rounded Rectangle 13"/>
          <p:cNvSpPr/>
          <p:nvPr/>
        </p:nvSpPr>
        <p:spPr>
          <a:xfrm>
            <a:off x="7409791" y="4020206"/>
            <a:ext cx="3846784" cy="1941529"/>
          </a:xfrm>
          <a:prstGeom prst="roundRect">
            <a:avLst/>
          </a:prstGeom>
          <a:solidFill>
            <a:schemeClr val="accent4">
              <a:lumMod val="40000"/>
              <a:lumOff val="60000"/>
            </a:schemeClr>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altLang="vi-VN" sz="2800" b="1" kern="0" dirty="0" err="1" smtClean="0">
                <a:solidFill>
                  <a:prstClr val="black"/>
                </a:solidFill>
                <a:latin typeface="Times New Roman" panose="02020603050405020304" pitchFamily="18" charset="0"/>
                <a:cs typeface="Times New Roman" panose="02020603050405020304" pitchFamily="18" charset="0"/>
              </a:rPr>
              <a:t>Lợi</a:t>
            </a:r>
            <a:r>
              <a:rPr lang="en-GB" altLang="vi-VN" sz="2800" b="1" kern="0" dirty="0" smtClean="0">
                <a:solidFill>
                  <a:prstClr val="black"/>
                </a:solidFill>
                <a:latin typeface="Times New Roman" panose="02020603050405020304" pitchFamily="18" charset="0"/>
                <a:cs typeface="Times New Roman" panose="02020603050405020304" pitchFamily="18" charset="0"/>
              </a:rPr>
              <a:t> </a:t>
            </a:r>
            <a:r>
              <a:rPr lang="en-GB" altLang="vi-VN" sz="2800" b="1" kern="0" dirty="0" err="1" smtClean="0">
                <a:solidFill>
                  <a:prstClr val="black"/>
                </a:solidFill>
                <a:latin typeface="Times New Roman" panose="02020603050405020304" pitchFamily="18" charset="0"/>
                <a:cs typeface="Times New Roman" panose="02020603050405020304" pitchFamily="18" charset="0"/>
              </a:rPr>
              <a:t>ích</a:t>
            </a:r>
            <a:r>
              <a:rPr lang="en-GB" altLang="vi-VN" sz="2800" b="1" kern="0" dirty="0" smtClean="0">
                <a:solidFill>
                  <a:prstClr val="black"/>
                </a:solidFill>
                <a:latin typeface="Times New Roman" panose="02020603050405020304" pitchFamily="18" charset="0"/>
                <a:cs typeface="Times New Roman" panose="02020603050405020304" pitchFamily="18" charset="0"/>
              </a:rPr>
              <a:t> </a:t>
            </a:r>
            <a:r>
              <a:rPr lang="en-GB" altLang="vi-VN" sz="2800" b="1" kern="0" dirty="0" err="1" smtClean="0">
                <a:solidFill>
                  <a:prstClr val="black"/>
                </a:solidFill>
                <a:latin typeface="Times New Roman" panose="02020603050405020304" pitchFamily="18" charset="0"/>
                <a:cs typeface="Times New Roman" panose="02020603050405020304" pitchFamily="18" charset="0"/>
              </a:rPr>
              <a:t>thiết</a:t>
            </a:r>
            <a:r>
              <a:rPr lang="en-GB" altLang="vi-VN" sz="2800" b="1" kern="0" dirty="0" smtClean="0">
                <a:solidFill>
                  <a:prstClr val="black"/>
                </a:solidFill>
                <a:latin typeface="Times New Roman" panose="02020603050405020304" pitchFamily="18" charset="0"/>
                <a:cs typeface="Times New Roman" panose="02020603050405020304" pitchFamily="18" charset="0"/>
              </a:rPr>
              <a:t> </a:t>
            </a:r>
            <a:r>
              <a:rPr lang="en-GB" altLang="vi-VN" sz="2800" b="1" kern="0" dirty="0" err="1" smtClean="0">
                <a:solidFill>
                  <a:prstClr val="black"/>
                </a:solidFill>
                <a:latin typeface="Times New Roman" panose="02020603050405020304" pitchFamily="18" charset="0"/>
                <a:cs typeface="Times New Roman" panose="02020603050405020304" pitchFamily="18" charset="0"/>
              </a:rPr>
              <a:t>thực</a:t>
            </a:r>
            <a:r>
              <a:rPr lang="en-GB" altLang="vi-VN" sz="2800" b="1" kern="0" dirty="0" smtClean="0">
                <a:solidFill>
                  <a:prstClr val="black"/>
                </a:solidFill>
                <a:latin typeface="Times New Roman" panose="02020603050405020304" pitchFamily="18" charset="0"/>
                <a:cs typeface="Times New Roman" panose="02020603050405020304" pitchFamily="18" charset="0"/>
              </a:rPr>
              <a:t> </a:t>
            </a:r>
            <a:r>
              <a:rPr lang="en-GB" altLang="vi-VN" sz="2800" b="1" kern="0" dirty="0" err="1" smtClean="0">
                <a:solidFill>
                  <a:prstClr val="black"/>
                </a:solidFill>
                <a:latin typeface="Times New Roman" panose="02020603050405020304" pitchFamily="18" charset="0"/>
                <a:cs typeface="Times New Roman" panose="02020603050405020304" pitchFamily="18" charset="0"/>
              </a:rPr>
              <a:t>của</a:t>
            </a:r>
            <a:r>
              <a:rPr lang="en-GB" altLang="vi-VN" sz="2800" b="1" kern="0" dirty="0" smtClean="0">
                <a:solidFill>
                  <a:prstClr val="black"/>
                </a:solidFill>
                <a:latin typeface="Times New Roman" panose="02020603050405020304" pitchFamily="18" charset="0"/>
                <a:cs typeface="Times New Roman" panose="02020603050405020304" pitchFamily="18" charset="0"/>
              </a:rPr>
              <a:t> </a:t>
            </a:r>
            <a:r>
              <a:rPr lang="en-GB" altLang="vi-VN" sz="2800" b="1" kern="0" dirty="0" err="1" smtClean="0">
                <a:solidFill>
                  <a:prstClr val="black"/>
                </a:solidFill>
                <a:latin typeface="Times New Roman" panose="02020603050405020304" pitchFamily="18" charset="0"/>
                <a:cs typeface="Times New Roman" panose="02020603050405020304" pitchFamily="18" charset="0"/>
              </a:rPr>
              <a:t>nhân</a:t>
            </a:r>
            <a:r>
              <a:rPr lang="en-GB" altLang="vi-VN" sz="2800" b="1" kern="0" dirty="0" smtClean="0">
                <a:solidFill>
                  <a:prstClr val="black"/>
                </a:solidFill>
                <a:latin typeface="Times New Roman" panose="02020603050405020304" pitchFamily="18" charset="0"/>
                <a:cs typeface="Times New Roman" panose="02020603050405020304" pitchFamily="18" charset="0"/>
              </a:rPr>
              <a:t> </a:t>
            </a:r>
            <a:r>
              <a:rPr lang="en-GB" altLang="vi-VN" sz="2800" b="1" kern="0" dirty="0" err="1" smtClean="0">
                <a:solidFill>
                  <a:prstClr val="black"/>
                </a:solidFill>
                <a:latin typeface="Times New Roman" panose="02020603050405020304" pitchFamily="18" charset="0"/>
                <a:cs typeface="Times New Roman" panose="02020603050405020304" pitchFamily="18" charset="0"/>
              </a:rPr>
              <a:t>dân</a:t>
            </a:r>
            <a:r>
              <a:rPr lang="en-GB" altLang="vi-VN" sz="2800" b="1" kern="0" dirty="0" smtClean="0">
                <a:solidFill>
                  <a:prstClr val="black"/>
                </a:solidFill>
                <a:latin typeface="Times New Roman" panose="02020603050405020304" pitchFamily="18" charset="0"/>
                <a:cs typeface="Times New Roman" panose="02020603050405020304" pitchFamily="18" charset="0"/>
              </a:rPr>
              <a:t> </a:t>
            </a:r>
            <a:r>
              <a:rPr lang="en-GB" altLang="vi-VN" sz="2800" b="1" kern="0" dirty="0" err="1" smtClean="0">
                <a:solidFill>
                  <a:prstClr val="black"/>
                </a:solidFill>
                <a:latin typeface="Times New Roman" panose="02020603050405020304" pitchFamily="18" charset="0"/>
                <a:cs typeface="Times New Roman" panose="02020603050405020304" pitchFamily="18" charset="0"/>
              </a:rPr>
              <a:t>lao</a:t>
            </a:r>
            <a:r>
              <a:rPr lang="en-GB" altLang="vi-VN" sz="2800" b="1" kern="0" dirty="0" smtClean="0">
                <a:solidFill>
                  <a:prstClr val="black"/>
                </a:solidFill>
                <a:latin typeface="Times New Roman" panose="02020603050405020304" pitchFamily="18" charset="0"/>
                <a:cs typeface="Times New Roman" panose="02020603050405020304" pitchFamily="18" charset="0"/>
              </a:rPr>
              <a:t> </a:t>
            </a:r>
            <a:r>
              <a:rPr lang="en-GB" altLang="vi-VN" sz="2800" b="1" kern="0" dirty="0" err="1" smtClean="0">
                <a:solidFill>
                  <a:prstClr val="black"/>
                </a:solidFill>
                <a:latin typeface="Times New Roman" panose="02020603050405020304" pitchFamily="18" charset="0"/>
                <a:cs typeface="Times New Roman" panose="02020603050405020304" pitchFamily="18" charset="0"/>
              </a:rPr>
              <a:t>động</a:t>
            </a:r>
            <a:endParaRPr lang="en-GB" altLang="vi-VN" sz="2800" b="1" kern="0" dirty="0" smtClean="0">
              <a:solidFill>
                <a:prstClr val="black"/>
              </a:solidFill>
              <a:latin typeface="Times New Roman" panose="02020603050405020304" pitchFamily="18" charset="0"/>
              <a:cs typeface="Times New Roman" panose="02020603050405020304" pitchFamily="18" charset="0"/>
            </a:endParaRPr>
          </a:p>
          <a:p>
            <a:pPr algn="ctr">
              <a:lnSpc>
                <a:spcPct val="150000"/>
              </a:lnSpc>
            </a:pPr>
            <a:r>
              <a:rPr lang="en-GB" sz="2800" b="1" kern="0" dirty="0" err="1" smtClean="0">
                <a:solidFill>
                  <a:srgbClr val="FF0000"/>
                </a:solidFill>
                <a:latin typeface="Times New Roman" panose="02020603050405020304" pitchFamily="18" charset="0"/>
                <a:cs typeface="Times New Roman" panose="02020603050405020304" pitchFamily="18" charset="0"/>
              </a:rPr>
              <a:t>Nhân</a:t>
            </a:r>
            <a:r>
              <a:rPr lang="en-GB" sz="2800" b="1" kern="0" dirty="0" smtClean="0">
                <a:solidFill>
                  <a:srgbClr val="FF0000"/>
                </a:solidFill>
                <a:latin typeface="Times New Roman" panose="02020603050405020304" pitchFamily="18" charset="0"/>
                <a:cs typeface="Times New Roman" panose="02020603050405020304" pitchFamily="18" charset="0"/>
              </a:rPr>
              <a:t> </a:t>
            </a:r>
            <a:r>
              <a:rPr lang="en-GB" sz="2800" b="1" kern="0" dirty="0" err="1" smtClean="0">
                <a:solidFill>
                  <a:srgbClr val="FF0000"/>
                </a:solidFill>
                <a:latin typeface="Times New Roman" panose="02020603050405020304" pitchFamily="18" charset="0"/>
                <a:cs typeface="Times New Roman" panose="02020603050405020304" pitchFamily="18" charset="0"/>
              </a:rPr>
              <a:t>dân</a:t>
            </a:r>
            <a:endParaRPr lang="en-US" b="1" dirty="0">
              <a:solidFill>
                <a:srgbClr val="FF0000"/>
              </a:solidFill>
            </a:endParaRPr>
          </a:p>
        </p:txBody>
      </p:sp>
      <p:sp>
        <p:nvSpPr>
          <p:cNvPr id="16" name="Multiply 15"/>
          <p:cNvSpPr/>
          <p:nvPr/>
        </p:nvSpPr>
        <p:spPr>
          <a:xfrm>
            <a:off x="5303484" y="3942564"/>
            <a:ext cx="1828798" cy="215987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677917" y="2101604"/>
            <a:ext cx="1067325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lnSpc>
                <a:spcPct val="150000"/>
              </a:lnSpc>
              <a:spcBef>
                <a:spcPct val="0"/>
              </a:spcBef>
              <a:spcAft>
                <a:spcPct val="0"/>
              </a:spcAft>
            </a:pP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Nguyên</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nhân</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sâu</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xa</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người</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nghệ</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sĩ</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thiên</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tài</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đầy</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hoài</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bão</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tâm</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huyết</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nhưng</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không</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thể</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thi</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thố</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tài</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năng</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của</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mình</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để</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đem</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lại</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những</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tác</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phẩm</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kiệt</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xuất</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cho</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đời</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cho</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dân</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tộc</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trong</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một</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chế</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độ</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xã</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hội</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thối</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nát</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trong</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điều</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kiện</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nhân</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dân</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còn</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đói</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khổ</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altLang="vi-VN"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lầm</a:t>
            </a:r>
            <a:r>
              <a:rPr lang="en-GB" altLang="vi-VN" sz="2800" dirty="0" smtClean="0">
                <a:solidFill>
                  <a:schemeClr val="tx1">
                    <a:lumMod val="95000"/>
                    <a:lumOff val="5000"/>
                  </a:schemeClr>
                </a:solidFill>
                <a:latin typeface="Times New Roman" panose="02020603050405020304" pitchFamily="18" charset="0"/>
                <a:cs typeface="Times New Roman" panose="02020603050405020304" pitchFamily="18" charset="0"/>
              </a:rPr>
              <a:t> than</a:t>
            </a:r>
            <a:endParaRPr lang="vi-VN" altLang="vi-VN" sz="2800" dirty="0" smtClean="0">
              <a:solidFill>
                <a:schemeClr val="tx1">
                  <a:lumMod val="95000"/>
                  <a:lumOff val="5000"/>
                </a:schemeClr>
              </a:solidFill>
            </a:endParaRPr>
          </a:p>
        </p:txBody>
      </p:sp>
      <p:sp>
        <p:nvSpPr>
          <p:cNvPr id="12" name="Rectangle 11"/>
          <p:cNvSpPr>
            <a:spLocks noChangeArrowheads="1"/>
          </p:cNvSpPr>
          <p:nvPr/>
        </p:nvSpPr>
        <p:spPr bwMode="auto">
          <a:xfrm>
            <a:off x="599108" y="5078427"/>
            <a:ext cx="10909724" cy="130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lnSpc>
                <a:spcPct val="150000"/>
              </a:lnSpc>
              <a:spcBef>
                <a:spcPct val="0"/>
              </a:spcBef>
              <a:spcAft>
                <a:spcPct val="0"/>
              </a:spcAft>
            </a:pPr>
            <a:r>
              <a:rPr lang="en-GB" altLang="vi-VN" sz="2800" b="1" i="1" dirty="0"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a:t>
            </a:r>
            <a:r>
              <a:rPr lang="en-GB" altLang="vi-VN" sz="2800" b="1" i="1" dirty="0" smtClean="0">
                <a:solidFill>
                  <a:srgbClr val="002060"/>
                </a:solidFill>
                <a:latin typeface="Times New Roman" panose="02020603050405020304" pitchFamily="18" charset="0"/>
                <a:cs typeface="Times New Roman" panose="02020603050405020304" pitchFamily="18" charset="0"/>
              </a:rPr>
              <a:t> </a:t>
            </a:r>
            <a:r>
              <a:rPr lang="en-GB" altLang="vi-VN" sz="2800" b="1" i="1" dirty="0" err="1" smtClean="0">
                <a:solidFill>
                  <a:srgbClr val="002060"/>
                </a:solidFill>
                <a:latin typeface="Times New Roman" panose="02020603050405020304" pitchFamily="18" charset="0"/>
                <a:cs typeface="Times New Roman" panose="02020603050405020304" pitchFamily="18" charset="0"/>
              </a:rPr>
              <a:t>Hai</a:t>
            </a:r>
            <a:r>
              <a:rPr lang="en-GB" altLang="vi-VN" sz="2800" b="1" i="1" dirty="0" smtClean="0">
                <a:solidFill>
                  <a:srgbClr val="002060"/>
                </a:solidFill>
                <a:latin typeface="Times New Roman" panose="02020603050405020304" pitchFamily="18" charset="0"/>
                <a:cs typeface="Times New Roman" panose="02020603050405020304" pitchFamily="18" charset="0"/>
              </a:rPr>
              <a:t> </a:t>
            </a:r>
            <a:r>
              <a:rPr lang="en-GB" altLang="vi-VN" sz="2800" b="1" i="1" dirty="0" err="1" smtClean="0">
                <a:solidFill>
                  <a:srgbClr val="002060"/>
                </a:solidFill>
                <a:latin typeface="Times New Roman" panose="02020603050405020304" pitchFamily="18" charset="0"/>
                <a:cs typeface="Times New Roman" panose="02020603050405020304" pitchFamily="18" charset="0"/>
              </a:rPr>
              <a:t>mâu</a:t>
            </a:r>
            <a:r>
              <a:rPr lang="en-GB" altLang="vi-VN" sz="2800" b="1" i="1" dirty="0" smtClean="0">
                <a:solidFill>
                  <a:srgbClr val="002060"/>
                </a:solidFill>
                <a:latin typeface="Times New Roman" panose="02020603050405020304" pitchFamily="18" charset="0"/>
                <a:cs typeface="Times New Roman" panose="02020603050405020304" pitchFamily="18" charset="0"/>
              </a:rPr>
              <a:t> </a:t>
            </a:r>
            <a:r>
              <a:rPr lang="en-GB" altLang="vi-VN" sz="2800" b="1" i="1" dirty="0" err="1" smtClean="0">
                <a:solidFill>
                  <a:srgbClr val="002060"/>
                </a:solidFill>
                <a:latin typeface="Times New Roman" panose="02020603050405020304" pitchFamily="18" charset="0"/>
                <a:cs typeface="Times New Roman" panose="02020603050405020304" pitchFamily="18" charset="0"/>
              </a:rPr>
              <a:t>thuẫn</a:t>
            </a:r>
            <a:r>
              <a:rPr lang="en-GB" altLang="vi-VN" sz="2800" b="1" i="1" dirty="0" smtClean="0">
                <a:solidFill>
                  <a:srgbClr val="002060"/>
                </a:solidFill>
                <a:latin typeface="Times New Roman" panose="02020603050405020304" pitchFamily="18" charset="0"/>
                <a:cs typeface="Times New Roman" panose="02020603050405020304" pitchFamily="18" charset="0"/>
              </a:rPr>
              <a:t> </a:t>
            </a:r>
            <a:r>
              <a:rPr lang="en-GB" altLang="vi-VN" sz="2800" b="1" i="1" dirty="0" err="1" smtClean="0">
                <a:solidFill>
                  <a:srgbClr val="002060"/>
                </a:solidFill>
                <a:latin typeface="Times New Roman" panose="02020603050405020304" pitchFamily="18" charset="0"/>
                <a:cs typeface="Times New Roman" panose="02020603050405020304" pitchFamily="18" charset="0"/>
              </a:rPr>
              <a:t>trên</a:t>
            </a:r>
            <a:r>
              <a:rPr lang="en-GB" altLang="vi-VN" sz="2800" b="1" i="1" dirty="0" smtClean="0">
                <a:solidFill>
                  <a:srgbClr val="002060"/>
                </a:solidFill>
                <a:latin typeface="Times New Roman" panose="02020603050405020304" pitchFamily="18" charset="0"/>
                <a:cs typeface="Times New Roman" panose="02020603050405020304" pitchFamily="18" charset="0"/>
              </a:rPr>
              <a:t> </a:t>
            </a:r>
            <a:r>
              <a:rPr lang="en-GB" altLang="vi-VN" sz="2800" b="1" i="1" dirty="0" err="1" smtClean="0">
                <a:solidFill>
                  <a:srgbClr val="002060"/>
                </a:solidFill>
                <a:latin typeface="Times New Roman" panose="02020603050405020304" pitchFamily="18" charset="0"/>
                <a:cs typeface="Times New Roman" panose="02020603050405020304" pitchFamily="18" charset="0"/>
              </a:rPr>
              <a:t>có</a:t>
            </a:r>
            <a:r>
              <a:rPr lang="en-GB" altLang="vi-VN" sz="2800" b="1" i="1" dirty="0" smtClean="0">
                <a:solidFill>
                  <a:srgbClr val="002060"/>
                </a:solidFill>
                <a:latin typeface="Times New Roman" panose="02020603050405020304" pitchFamily="18" charset="0"/>
                <a:cs typeface="Times New Roman" panose="02020603050405020304" pitchFamily="18" charset="0"/>
              </a:rPr>
              <a:t> </a:t>
            </a:r>
            <a:r>
              <a:rPr lang="en-GB" altLang="vi-VN" sz="2800" b="1" i="1" dirty="0" err="1" smtClean="0">
                <a:solidFill>
                  <a:srgbClr val="002060"/>
                </a:solidFill>
                <a:latin typeface="Times New Roman" panose="02020603050405020304" pitchFamily="18" charset="0"/>
                <a:cs typeface="Times New Roman" panose="02020603050405020304" pitchFamily="18" charset="0"/>
              </a:rPr>
              <a:t>tác</a:t>
            </a:r>
            <a:r>
              <a:rPr lang="en-GB" altLang="vi-VN" sz="2800" b="1" i="1" dirty="0" smtClean="0">
                <a:solidFill>
                  <a:srgbClr val="002060"/>
                </a:solidFill>
                <a:latin typeface="Times New Roman" panose="02020603050405020304" pitchFamily="18" charset="0"/>
                <a:cs typeface="Times New Roman" panose="02020603050405020304" pitchFamily="18" charset="0"/>
              </a:rPr>
              <a:t> </a:t>
            </a:r>
            <a:r>
              <a:rPr lang="en-GB" altLang="vi-VN" sz="2800" b="1" i="1" dirty="0" err="1" smtClean="0">
                <a:solidFill>
                  <a:srgbClr val="002060"/>
                </a:solidFill>
                <a:latin typeface="Times New Roman" panose="02020603050405020304" pitchFamily="18" charset="0"/>
                <a:cs typeface="Times New Roman" panose="02020603050405020304" pitchFamily="18" charset="0"/>
              </a:rPr>
              <a:t>động</a:t>
            </a:r>
            <a:r>
              <a:rPr lang="en-GB" altLang="vi-VN" sz="2800" b="1" i="1" dirty="0" smtClean="0">
                <a:solidFill>
                  <a:srgbClr val="002060"/>
                </a:solidFill>
                <a:latin typeface="Times New Roman" panose="02020603050405020304" pitchFamily="18" charset="0"/>
                <a:cs typeface="Times New Roman" panose="02020603050405020304" pitchFamily="18" charset="0"/>
              </a:rPr>
              <a:t> qua </a:t>
            </a:r>
            <a:r>
              <a:rPr lang="en-GB" altLang="vi-VN" sz="2800" b="1" i="1" dirty="0" err="1" smtClean="0">
                <a:solidFill>
                  <a:srgbClr val="002060"/>
                </a:solidFill>
                <a:latin typeface="Times New Roman" panose="02020603050405020304" pitchFamily="18" charset="0"/>
                <a:cs typeface="Times New Roman" panose="02020603050405020304" pitchFamily="18" charset="0"/>
              </a:rPr>
              <a:t>lại</a:t>
            </a:r>
            <a:r>
              <a:rPr lang="en-GB" altLang="vi-VN" sz="2800" b="1" i="1" dirty="0" smtClean="0">
                <a:solidFill>
                  <a:srgbClr val="002060"/>
                </a:solidFill>
                <a:latin typeface="Times New Roman" panose="02020603050405020304" pitchFamily="18" charset="0"/>
                <a:cs typeface="Times New Roman" panose="02020603050405020304" pitchFamily="18" charset="0"/>
              </a:rPr>
              <a:t> </a:t>
            </a:r>
            <a:r>
              <a:rPr lang="en-GB" altLang="vi-VN" sz="2800" b="1" i="1" dirty="0" err="1" smtClean="0">
                <a:solidFill>
                  <a:srgbClr val="002060"/>
                </a:solidFill>
                <a:latin typeface="Times New Roman" panose="02020603050405020304" pitchFamily="18" charset="0"/>
                <a:cs typeface="Times New Roman" panose="02020603050405020304" pitchFamily="18" charset="0"/>
              </a:rPr>
              <a:t>lẫn</a:t>
            </a:r>
            <a:r>
              <a:rPr lang="en-GB" altLang="vi-VN" sz="2800" b="1" i="1" dirty="0" smtClean="0">
                <a:solidFill>
                  <a:srgbClr val="002060"/>
                </a:solidFill>
                <a:latin typeface="Times New Roman" panose="02020603050405020304" pitchFamily="18" charset="0"/>
                <a:cs typeface="Times New Roman" panose="02020603050405020304" pitchFamily="18" charset="0"/>
              </a:rPr>
              <a:t> </a:t>
            </a:r>
            <a:r>
              <a:rPr lang="en-GB" altLang="vi-VN" sz="2800" b="1" i="1" dirty="0" err="1" smtClean="0">
                <a:solidFill>
                  <a:srgbClr val="002060"/>
                </a:solidFill>
                <a:latin typeface="Times New Roman" panose="02020603050405020304" pitchFamily="18" charset="0"/>
                <a:cs typeface="Times New Roman" panose="02020603050405020304" pitchFamily="18" charset="0"/>
              </a:rPr>
              <a:t>nhau</a:t>
            </a:r>
            <a:r>
              <a:rPr lang="en-GB" altLang="vi-VN" sz="2800" b="1" i="1" dirty="0" smtClean="0">
                <a:solidFill>
                  <a:srgbClr val="002060"/>
                </a:solidFill>
                <a:latin typeface="Times New Roman" panose="02020603050405020304" pitchFamily="18" charset="0"/>
                <a:cs typeface="Times New Roman" panose="02020603050405020304" pitchFamily="18" charset="0"/>
              </a:rPr>
              <a:t>: </a:t>
            </a:r>
            <a:r>
              <a:rPr lang="en-GB" altLang="vi-VN" sz="2800" b="1" i="1" dirty="0" err="1" smtClean="0">
                <a:solidFill>
                  <a:srgbClr val="002060"/>
                </a:solidFill>
                <a:latin typeface="Times New Roman" panose="02020603050405020304" pitchFamily="18" charset="0"/>
                <a:cs typeface="Times New Roman" panose="02020603050405020304" pitchFamily="18" charset="0"/>
              </a:rPr>
              <a:t>mâu</a:t>
            </a:r>
            <a:r>
              <a:rPr lang="en-GB" altLang="vi-VN" sz="2800" b="1" i="1" dirty="0" smtClean="0">
                <a:solidFill>
                  <a:srgbClr val="002060"/>
                </a:solidFill>
                <a:latin typeface="Times New Roman" panose="02020603050405020304" pitchFamily="18" charset="0"/>
                <a:cs typeface="Times New Roman" panose="02020603050405020304" pitchFamily="18" charset="0"/>
              </a:rPr>
              <a:t> </a:t>
            </a:r>
            <a:r>
              <a:rPr lang="en-GB" altLang="vi-VN" sz="2800" b="1" i="1" dirty="0" err="1" smtClean="0">
                <a:solidFill>
                  <a:srgbClr val="002060"/>
                </a:solidFill>
                <a:latin typeface="Times New Roman" panose="02020603050405020304" pitchFamily="18" charset="0"/>
                <a:cs typeface="Times New Roman" panose="02020603050405020304" pitchFamily="18" charset="0"/>
              </a:rPr>
              <a:t>thuẫn</a:t>
            </a:r>
            <a:r>
              <a:rPr lang="en-GB" altLang="vi-VN" sz="2800" b="1" i="1" dirty="0" smtClean="0">
                <a:solidFill>
                  <a:srgbClr val="002060"/>
                </a:solidFill>
                <a:latin typeface="Times New Roman" panose="02020603050405020304" pitchFamily="18" charset="0"/>
                <a:cs typeface="Times New Roman" panose="02020603050405020304" pitchFamily="18" charset="0"/>
              </a:rPr>
              <a:t> </a:t>
            </a:r>
            <a:r>
              <a:rPr lang="en-GB" altLang="vi-VN" sz="2800" b="1" i="1" dirty="0" err="1" smtClean="0">
                <a:solidFill>
                  <a:srgbClr val="002060"/>
                </a:solidFill>
                <a:latin typeface="Times New Roman" panose="02020603050405020304" pitchFamily="18" charset="0"/>
                <a:cs typeface="Times New Roman" panose="02020603050405020304" pitchFamily="18" charset="0"/>
              </a:rPr>
              <a:t>thứ</a:t>
            </a:r>
            <a:r>
              <a:rPr lang="en-GB" altLang="vi-VN" sz="2800" b="1" i="1" dirty="0" smtClean="0">
                <a:solidFill>
                  <a:srgbClr val="002060"/>
                </a:solidFill>
                <a:latin typeface="Times New Roman" panose="02020603050405020304" pitchFamily="18" charset="0"/>
                <a:cs typeface="Times New Roman" panose="02020603050405020304" pitchFamily="18" charset="0"/>
              </a:rPr>
              <a:t> 2 </a:t>
            </a:r>
            <a:r>
              <a:rPr lang="en-GB" altLang="vi-VN" sz="2800" b="1" i="1" dirty="0" err="1" smtClean="0">
                <a:solidFill>
                  <a:srgbClr val="002060"/>
                </a:solidFill>
                <a:latin typeface="Times New Roman" panose="02020603050405020304" pitchFamily="18" charset="0"/>
                <a:cs typeface="Times New Roman" panose="02020603050405020304" pitchFamily="18" charset="0"/>
              </a:rPr>
              <a:t>làm</a:t>
            </a:r>
            <a:r>
              <a:rPr lang="en-GB" altLang="vi-VN" sz="2800" b="1" i="1" dirty="0" smtClean="0">
                <a:solidFill>
                  <a:srgbClr val="002060"/>
                </a:solidFill>
                <a:latin typeface="Times New Roman" panose="02020603050405020304" pitchFamily="18" charset="0"/>
                <a:cs typeface="Times New Roman" panose="02020603050405020304" pitchFamily="18" charset="0"/>
              </a:rPr>
              <a:t> </a:t>
            </a:r>
            <a:r>
              <a:rPr lang="en-GB" altLang="vi-VN" sz="2800" b="1" i="1" dirty="0" err="1" smtClean="0">
                <a:solidFill>
                  <a:srgbClr val="002060"/>
                </a:solidFill>
                <a:latin typeface="Times New Roman" panose="02020603050405020304" pitchFamily="18" charset="0"/>
                <a:cs typeface="Times New Roman" panose="02020603050405020304" pitchFamily="18" charset="0"/>
              </a:rPr>
              <a:t>căng</a:t>
            </a:r>
            <a:r>
              <a:rPr lang="en-GB" altLang="vi-VN" sz="2800" b="1" i="1" dirty="0" smtClean="0">
                <a:solidFill>
                  <a:srgbClr val="002060"/>
                </a:solidFill>
                <a:latin typeface="Times New Roman" panose="02020603050405020304" pitchFamily="18" charset="0"/>
                <a:cs typeface="Times New Roman" panose="02020603050405020304" pitchFamily="18" charset="0"/>
              </a:rPr>
              <a:t> </a:t>
            </a:r>
            <a:r>
              <a:rPr lang="en-GB" altLang="vi-VN" sz="2800" b="1" i="1" dirty="0" err="1" smtClean="0">
                <a:solidFill>
                  <a:srgbClr val="002060"/>
                </a:solidFill>
                <a:latin typeface="Times New Roman" panose="02020603050405020304" pitchFamily="18" charset="0"/>
                <a:cs typeface="Times New Roman" panose="02020603050405020304" pitchFamily="18" charset="0"/>
              </a:rPr>
              <a:t>thẳng</a:t>
            </a:r>
            <a:r>
              <a:rPr lang="en-GB" altLang="vi-VN" sz="2800" b="1" i="1" dirty="0" smtClean="0">
                <a:solidFill>
                  <a:srgbClr val="002060"/>
                </a:solidFill>
                <a:latin typeface="Times New Roman" panose="02020603050405020304" pitchFamily="18" charset="0"/>
                <a:cs typeface="Times New Roman" panose="02020603050405020304" pitchFamily="18" charset="0"/>
              </a:rPr>
              <a:t> </a:t>
            </a:r>
            <a:r>
              <a:rPr lang="en-GB" altLang="vi-VN" sz="2800" b="1" i="1" dirty="0" err="1" smtClean="0">
                <a:solidFill>
                  <a:srgbClr val="002060"/>
                </a:solidFill>
                <a:latin typeface="Times New Roman" panose="02020603050405020304" pitchFamily="18" charset="0"/>
                <a:cs typeface="Times New Roman" panose="02020603050405020304" pitchFamily="18" charset="0"/>
              </a:rPr>
              <a:t>thêm</a:t>
            </a:r>
            <a:r>
              <a:rPr lang="en-GB" altLang="vi-VN" sz="2800" b="1" i="1" dirty="0" smtClean="0">
                <a:solidFill>
                  <a:srgbClr val="002060"/>
                </a:solidFill>
                <a:latin typeface="Times New Roman" panose="02020603050405020304" pitchFamily="18" charset="0"/>
                <a:cs typeface="Times New Roman" panose="02020603050405020304" pitchFamily="18" charset="0"/>
              </a:rPr>
              <a:t> </a:t>
            </a:r>
            <a:r>
              <a:rPr lang="en-GB" altLang="vi-VN" sz="2800" b="1" i="1" dirty="0" err="1" smtClean="0">
                <a:solidFill>
                  <a:srgbClr val="002060"/>
                </a:solidFill>
                <a:latin typeface="Times New Roman" panose="02020603050405020304" pitchFamily="18" charset="0"/>
                <a:cs typeface="Times New Roman" panose="02020603050405020304" pitchFamily="18" charset="0"/>
              </a:rPr>
              <a:t>cho</a:t>
            </a:r>
            <a:r>
              <a:rPr lang="en-GB" altLang="vi-VN" sz="2800" b="1" i="1" dirty="0" smtClean="0">
                <a:solidFill>
                  <a:srgbClr val="002060"/>
                </a:solidFill>
                <a:latin typeface="Times New Roman" panose="02020603050405020304" pitchFamily="18" charset="0"/>
                <a:cs typeface="Times New Roman" panose="02020603050405020304" pitchFamily="18" charset="0"/>
              </a:rPr>
              <a:t> </a:t>
            </a:r>
            <a:r>
              <a:rPr lang="en-GB" altLang="vi-VN" sz="2800" b="1" i="1" dirty="0" err="1" smtClean="0">
                <a:solidFill>
                  <a:srgbClr val="002060"/>
                </a:solidFill>
                <a:latin typeface="Times New Roman" panose="02020603050405020304" pitchFamily="18" charset="0"/>
                <a:cs typeface="Times New Roman" panose="02020603050405020304" pitchFamily="18" charset="0"/>
              </a:rPr>
              <a:t>mâu</a:t>
            </a:r>
            <a:r>
              <a:rPr lang="en-GB" altLang="vi-VN" sz="2800" b="1" i="1" dirty="0" smtClean="0">
                <a:solidFill>
                  <a:srgbClr val="002060"/>
                </a:solidFill>
                <a:latin typeface="Times New Roman" panose="02020603050405020304" pitchFamily="18" charset="0"/>
                <a:cs typeface="Times New Roman" panose="02020603050405020304" pitchFamily="18" charset="0"/>
              </a:rPr>
              <a:t> </a:t>
            </a:r>
            <a:r>
              <a:rPr lang="en-GB" altLang="vi-VN" sz="2800" b="1" i="1" dirty="0" err="1" smtClean="0">
                <a:solidFill>
                  <a:srgbClr val="002060"/>
                </a:solidFill>
                <a:latin typeface="Times New Roman" panose="02020603050405020304" pitchFamily="18" charset="0"/>
                <a:cs typeface="Times New Roman" panose="02020603050405020304" pitchFamily="18" charset="0"/>
              </a:rPr>
              <a:t>thuẫn</a:t>
            </a:r>
            <a:r>
              <a:rPr lang="en-GB" altLang="vi-VN" sz="2800" b="1" i="1" dirty="0" smtClean="0">
                <a:solidFill>
                  <a:srgbClr val="002060"/>
                </a:solidFill>
                <a:latin typeface="Times New Roman" panose="02020603050405020304" pitchFamily="18" charset="0"/>
                <a:cs typeface="Times New Roman" panose="02020603050405020304" pitchFamily="18" charset="0"/>
              </a:rPr>
              <a:t> </a:t>
            </a:r>
            <a:r>
              <a:rPr lang="en-GB" altLang="vi-VN" sz="2800" b="1" i="1" dirty="0" err="1" smtClean="0">
                <a:solidFill>
                  <a:srgbClr val="002060"/>
                </a:solidFill>
                <a:latin typeface="Times New Roman" panose="02020603050405020304" pitchFamily="18" charset="0"/>
                <a:cs typeface="Times New Roman" panose="02020603050405020304" pitchFamily="18" charset="0"/>
              </a:rPr>
              <a:t>thứ</a:t>
            </a:r>
            <a:r>
              <a:rPr lang="en-GB" altLang="vi-VN" sz="2800" b="1" i="1" dirty="0" smtClean="0">
                <a:solidFill>
                  <a:srgbClr val="002060"/>
                </a:solidFill>
                <a:latin typeface="Times New Roman" panose="02020603050405020304" pitchFamily="18" charset="0"/>
                <a:cs typeface="Times New Roman" panose="02020603050405020304" pitchFamily="18" charset="0"/>
              </a:rPr>
              <a:t> </a:t>
            </a:r>
            <a:r>
              <a:rPr lang="en-GB" altLang="vi-VN" sz="2800" b="1" i="1" dirty="0" err="1" smtClean="0">
                <a:solidFill>
                  <a:srgbClr val="002060"/>
                </a:solidFill>
                <a:latin typeface="Times New Roman" panose="02020603050405020304" pitchFamily="18" charset="0"/>
                <a:cs typeface="Times New Roman" panose="02020603050405020304" pitchFamily="18" charset="0"/>
              </a:rPr>
              <a:t>nhất</a:t>
            </a:r>
            <a:r>
              <a:rPr lang="en-GB" altLang="vi-VN" sz="2800" b="1" i="1" dirty="0" smtClean="0">
                <a:solidFill>
                  <a:srgbClr val="002060"/>
                </a:solidFill>
                <a:latin typeface="Times New Roman" panose="02020603050405020304" pitchFamily="18" charset="0"/>
                <a:cs typeface="Times New Roman" panose="02020603050405020304" pitchFamily="18" charset="0"/>
              </a:rPr>
              <a:t>.</a:t>
            </a:r>
            <a:endParaRPr lang="vi-VN" altLang="vi-VN" sz="2800" b="1" i="1" dirty="0" smtClean="0">
              <a:solidFill>
                <a:srgbClr val="00206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994497" y="1267940"/>
            <a:ext cx="9426509" cy="584408"/>
          </a:xfrm>
          <a:prstGeom prst="rect">
            <a:avLst/>
          </a:prstGeom>
          <a:noFill/>
        </p:spPr>
        <p:txBody>
          <a:bodyPr wrap="square" lIns="91076" tIns="45538" rIns="91076" bIns="45538" rtlCol="0">
            <a:spAutoFit/>
          </a:bodyPr>
          <a:lstStyle/>
          <a:p>
            <a:r>
              <a:rPr lang="en-US" sz="3200" b="1" i="1" dirty="0" smtClean="0">
                <a:solidFill>
                  <a:srgbClr val="44546A"/>
                </a:solidFill>
                <a:latin typeface="Times New Roman" panose="02020603050405020304" pitchFamily="18" charset="0"/>
                <a:cs typeface="Times New Roman" panose="02020603050405020304" pitchFamily="18" charset="0"/>
              </a:rPr>
              <a:t>1. </a:t>
            </a:r>
            <a:r>
              <a:rPr lang="en-US" sz="3200" b="1" i="1" dirty="0" err="1" smtClean="0">
                <a:solidFill>
                  <a:srgbClr val="44546A"/>
                </a:solidFill>
                <a:latin typeface="Times New Roman" panose="02020603050405020304" pitchFamily="18" charset="0"/>
                <a:cs typeface="Times New Roman" panose="02020603050405020304" pitchFamily="18" charset="0"/>
              </a:rPr>
              <a:t>Những</a:t>
            </a:r>
            <a:r>
              <a:rPr lang="en-US" sz="3200" b="1" i="1" dirty="0" smtClean="0">
                <a:solidFill>
                  <a:srgbClr val="44546A"/>
                </a:solidFill>
                <a:latin typeface="Times New Roman" panose="02020603050405020304" pitchFamily="18" charset="0"/>
                <a:cs typeface="Times New Roman" panose="02020603050405020304" pitchFamily="18" charset="0"/>
              </a:rPr>
              <a:t> </a:t>
            </a:r>
            <a:r>
              <a:rPr lang="en-US" sz="3200" b="1" i="1" dirty="0" err="1" smtClean="0">
                <a:solidFill>
                  <a:srgbClr val="44546A"/>
                </a:solidFill>
                <a:latin typeface="Times New Roman" panose="02020603050405020304" pitchFamily="18" charset="0"/>
                <a:cs typeface="Times New Roman" panose="02020603050405020304" pitchFamily="18" charset="0"/>
              </a:rPr>
              <a:t>mâu</a:t>
            </a:r>
            <a:r>
              <a:rPr lang="en-US" sz="3200" b="1" i="1" dirty="0" smtClean="0">
                <a:solidFill>
                  <a:srgbClr val="44546A"/>
                </a:solidFill>
                <a:latin typeface="Times New Roman" panose="02020603050405020304" pitchFamily="18" charset="0"/>
                <a:cs typeface="Times New Roman" panose="02020603050405020304" pitchFamily="18" charset="0"/>
              </a:rPr>
              <a:t> </a:t>
            </a:r>
            <a:r>
              <a:rPr lang="en-US" sz="3200" b="1" i="1" dirty="0" err="1" smtClean="0">
                <a:solidFill>
                  <a:srgbClr val="44546A"/>
                </a:solidFill>
                <a:latin typeface="Times New Roman" panose="02020603050405020304" pitchFamily="18" charset="0"/>
                <a:cs typeface="Times New Roman" panose="02020603050405020304" pitchFamily="18" charset="0"/>
              </a:rPr>
              <a:t>thuẫn</a:t>
            </a:r>
            <a:r>
              <a:rPr lang="en-US" sz="3200" b="1" i="1" dirty="0" smtClean="0">
                <a:solidFill>
                  <a:srgbClr val="44546A"/>
                </a:solidFill>
                <a:latin typeface="Times New Roman" panose="02020603050405020304" pitchFamily="18" charset="0"/>
                <a:cs typeface="Times New Roman" panose="02020603050405020304" pitchFamily="18" charset="0"/>
              </a:rPr>
              <a:t>, </a:t>
            </a:r>
            <a:r>
              <a:rPr lang="en-US" sz="3200" b="1" i="1" dirty="0" err="1" smtClean="0">
                <a:solidFill>
                  <a:srgbClr val="44546A"/>
                </a:solidFill>
                <a:latin typeface="Times New Roman" panose="02020603050405020304" pitchFamily="18" charset="0"/>
                <a:cs typeface="Times New Roman" panose="02020603050405020304" pitchFamily="18" charset="0"/>
              </a:rPr>
              <a:t>xung</a:t>
            </a:r>
            <a:r>
              <a:rPr lang="en-US" sz="3200" b="1" i="1" dirty="0" smtClean="0">
                <a:solidFill>
                  <a:srgbClr val="44546A"/>
                </a:solidFill>
                <a:latin typeface="Times New Roman" panose="02020603050405020304" pitchFamily="18" charset="0"/>
                <a:cs typeface="Times New Roman" panose="02020603050405020304" pitchFamily="18" charset="0"/>
              </a:rPr>
              <a:t> </a:t>
            </a:r>
            <a:r>
              <a:rPr lang="en-US" sz="3200" b="1" i="1" dirty="0" err="1" smtClean="0">
                <a:solidFill>
                  <a:srgbClr val="44546A"/>
                </a:solidFill>
                <a:latin typeface="Times New Roman" panose="02020603050405020304" pitchFamily="18" charset="0"/>
                <a:cs typeface="Times New Roman" panose="02020603050405020304" pitchFamily="18" charset="0"/>
              </a:rPr>
              <a:t>đột</a:t>
            </a:r>
            <a:r>
              <a:rPr lang="en-US" sz="3200" b="1" i="1" dirty="0" smtClean="0">
                <a:solidFill>
                  <a:srgbClr val="44546A"/>
                </a:solidFill>
                <a:latin typeface="Times New Roman" panose="02020603050405020304" pitchFamily="18" charset="0"/>
                <a:cs typeface="Times New Roman" panose="02020603050405020304" pitchFamily="18" charset="0"/>
              </a:rPr>
              <a:t> </a:t>
            </a:r>
            <a:r>
              <a:rPr lang="en-US" sz="3200" b="1" i="1" dirty="0" err="1" smtClean="0">
                <a:solidFill>
                  <a:srgbClr val="44546A"/>
                </a:solidFill>
                <a:latin typeface="Times New Roman" panose="02020603050405020304" pitchFamily="18" charset="0"/>
                <a:cs typeface="Times New Roman" panose="02020603050405020304" pitchFamily="18" charset="0"/>
              </a:rPr>
              <a:t>chính</a:t>
            </a:r>
            <a:r>
              <a:rPr lang="en-US" sz="3200" b="1" i="1" dirty="0" smtClean="0">
                <a:solidFill>
                  <a:srgbClr val="44546A"/>
                </a:solidFill>
                <a:latin typeface="Times New Roman" panose="02020603050405020304" pitchFamily="18" charset="0"/>
                <a:cs typeface="Times New Roman" panose="02020603050405020304" pitchFamily="18" charset="0"/>
              </a:rPr>
              <a:t> </a:t>
            </a:r>
            <a:r>
              <a:rPr lang="en-US" sz="3200" b="1" i="1" dirty="0" err="1" smtClean="0">
                <a:solidFill>
                  <a:srgbClr val="44546A"/>
                </a:solidFill>
                <a:latin typeface="Times New Roman" panose="02020603050405020304" pitchFamily="18" charset="0"/>
                <a:cs typeface="Times New Roman" panose="02020603050405020304" pitchFamily="18" charset="0"/>
              </a:rPr>
              <a:t>của</a:t>
            </a:r>
            <a:r>
              <a:rPr lang="en-US" sz="3200" b="1" i="1" dirty="0" smtClean="0">
                <a:solidFill>
                  <a:srgbClr val="44546A"/>
                </a:solidFill>
                <a:latin typeface="Times New Roman" panose="02020603050405020304" pitchFamily="18" charset="0"/>
                <a:cs typeface="Times New Roman" panose="02020603050405020304" pitchFamily="18" charset="0"/>
              </a:rPr>
              <a:t> </a:t>
            </a:r>
            <a:r>
              <a:rPr lang="en-US" sz="3200" b="1" i="1" dirty="0" err="1" smtClean="0">
                <a:solidFill>
                  <a:srgbClr val="44546A"/>
                </a:solidFill>
                <a:latin typeface="Times New Roman" panose="02020603050405020304" pitchFamily="18" charset="0"/>
                <a:cs typeface="Times New Roman" panose="02020603050405020304" pitchFamily="18" charset="0"/>
              </a:rPr>
              <a:t>hồi</a:t>
            </a:r>
            <a:r>
              <a:rPr lang="en-US" sz="3200" b="1" i="1" dirty="0" smtClean="0">
                <a:solidFill>
                  <a:srgbClr val="44546A"/>
                </a:solidFill>
                <a:latin typeface="Times New Roman" panose="02020603050405020304" pitchFamily="18" charset="0"/>
                <a:cs typeface="Times New Roman" panose="02020603050405020304" pitchFamily="18" charset="0"/>
              </a:rPr>
              <a:t> </a:t>
            </a:r>
            <a:r>
              <a:rPr lang="en-US" sz="3200" b="1" i="1" dirty="0" err="1" smtClean="0">
                <a:solidFill>
                  <a:srgbClr val="44546A"/>
                </a:solidFill>
                <a:latin typeface="Times New Roman" panose="02020603050405020304" pitchFamily="18" charset="0"/>
                <a:cs typeface="Times New Roman" panose="02020603050405020304" pitchFamily="18" charset="0"/>
              </a:rPr>
              <a:t>kịch</a:t>
            </a:r>
            <a:r>
              <a:rPr lang="en-US" sz="3200" b="1" i="1" dirty="0" smtClean="0">
                <a:solidFill>
                  <a:srgbClr val="44546A"/>
                </a:solidFill>
                <a:latin typeface="Times New Roman" panose="02020603050405020304" pitchFamily="18" charset="0"/>
                <a:cs typeface="Times New Roman" panose="02020603050405020304" pitchFamily="18" charset="0"/>
              </a:rPr>
              <a:t>:</a:t>
            </a:r>
            <a:endParaRPr lang="en-US" sz="3200" b="1" i="1" dirty="0">
              <a:solidFill>
                <a:srgbClr val="44546A"/>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2144000" y="404693"/>
            <a:ext cx="8147767" cy="584775"/>
          </a:xfrm>
          <a:prstGeom prst="rect">
            <a:avLst/>
          </a:prstGeom>
          <a:solidFill>
            <a:srgbClr val="4F81BD">
              <a:lumMod val="20000"/>
              <a:lumOff val="80000"/>
            </a:srgbClr>
          </a:solidFill>
        </p:spPr>
        <p:txBody>
          <a:bodyPr wrap="square" lIns="91076" tIns="45538" rIns="91076" bIns="45538" rtlCol="0">
            <a:spAutoFit/>
          </a:bodyPr>
          <a:lstStyle/>
          <a:p>
            <a:pPr algn="ctr"/>
            <a:r>
              <a:rPr lang="en-US" sz="3200" b="1" kern="0" dirty="0" smtClean="0">
                <a:solidFill>
                  <a:srgbClr val="FF0000"/>
                </a:solidFill>
                <a:latin typeface="Times New Roman" panose="02020603050405020304" pitchFamily="18" charset="0"/>
                <a:cs typeface="Times New Roman" panose="02020603050405020304" pitchFamily="18" charset="0"/>
              </a:rPr>
              <a:t>II. </a:t>
            </a:r>
            <a:r>
              <a:rPr lang="en-US" sz="3200" b="1" kern="0" dirty="0" err="1" smtClean="0">
                <a:solidFill>
                  <a:srgbClr val="FF0000"/>
                </a:solidFill>
                <a:latin typeface="Times New Roman" panose="02020603050405020304" pitchFamily="18" charset="0"/>
                <a:cs typeface="Times New Roman" panose="02020603050405020304" pitchFamily="18" charset="0"/>
              </a:rPr>
              <a:t>Đọc</a:t>
            </a:r>
            <a:r>
              <a:rPr lang="en-US" sz="3200" b="1" kern="0" dirty="0" smtClean="0">
                <a:solidFill>
                  <a:srgbClr val="FF0000"/>
                </a:solidFill>
                <a:latin typeface="Times New Roman" panose="02020603050405020304" pitchFamily="18" charset="0"/>
                <a:cs typeface="Times New Roman" panose="02020603050405020304" pitchFamily="18" charset="0"/>
              </a:rPr>
              <a:t> - </a:t>
            </a:r>
            <a:r>
              <a:rPr lang="en-US" sz="3200" b="1" kern="0" dirty="0" err="1" smtClean="0">
                <a:solidFill>
                  <a:srgbClr val="FF0000"/>
                </a:solidFill>
                <a:latin typeface="Times New Roman" panose="02020603050405020304" pitchFamily="18" charset="0"/>
                <a:cs typeface="Times New Roman" panose="02020603050405020304" pitchFamily="18" charset="0"/>
              </a:rPr>
              <a:t>hiểu</a:t>
            </a:r>
            <a:r>
              <a:rPr lang="en-US" sz="3200" b="1" kern="0" dirty="0" smtClean="0">
                <a:solidFill>
                  <a:srgbClr val="FF0000"/>
                </a:solidFill>
                <a:latin typeface="Times New Roman" panose="02020603050405020304" pitchFamily="18" charset="0"/>
                <a:cs typeface="Times New Roman" panose="02020603050405020304" pitchFamily="18" charset="0"/>
              </a:rPr>
              <a:t> </a:t>
            </a:r>
            <a:r>
              <a:rPr lang="en-US" sz="3200" b="1" kern="0" dirty="0" err="1" smtClean="0">
                <a:solidFill>
                  <a:srgbClr val="FF0000"/>
                </a:solidFill>
                <a:latin typeface="Times New Roman" panose="02020603050405020304" pitchFamily="18" charset="0"/>
                <a:cs typeface="Times New Roman" panose="02020603050405020304" pitchFamily="18" charset="0"/>
              </a:rPr>
              <a:t>văn</a:t>
            </a:r>
            <a:r>
              <a:rPr lang="en-US" sz="3200" b="1" kern="0" dirty="0" smtClean="0">
                <a:solidFill>
                  <a:srgbClr val="FF0000"/>
                </a:solidFill>
                <a:latin typeface="Times New Roman" panose="02020603050405020304" pitchFamily="18" charset="0"/>
                <a:cs typeface="Times New Roman" panose="02020603050405020304" pitchFamily="18" charset="0"/>
              </a:rPr>
              <a:t> </a:t>
            </a:r>
            <a:r>
              <a:rPr lang="en-US" sz="3200" b="1" kern="0" dirty="0" err="1" smtClean="0">
                <a:solidFill>
                  <a:srgbClr val="FF0000"/>
                </a:solidFill>
                <a:latin typeface="Times New Roman" panose="02020603050405020304" pitchFamily="18" charset="0"/>
                <a:cs typeface="Times New Roman" panose="02020603050405020304" pitchFamily="18" charset="0"/>
              </a:rPr>
              <a:t>bản</a:t>
            </a:r>
            <a:endParaRPr lang="en-US" sz="3200" b="1" kern="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AutoShape 4"/>
          <p:cNvSpPr>
            <a:spLocks noChangeArrowheads="1"/>
          </p:cNvSpPr>
          <p:nvPr/>
        </p:nvSpPr>
        <p:spPr bwMode="auto">
          <a:xfrm>
            <a:off x="1814792" y="3163622"/>
            <a:ext cx="9220200" cy="1544638"/>
          </a:xfrm>
          <a:prstGeom prst="horizontalScroll">
            <a:avLst>
              <a:gd name="adj" fmla="val 12500"/>
            </a:avLst>
          </a:prstGeom>
          <a:solidFill>
            <a:srgbClr val="FFFFCC"/>
          </a:solidFill>
          <a:ln w="28575">
            <a:solidFill>
              <a:srgbClr val="FFFF99"/>
            </a:solidFill>
            <a:round/>
          </a:ln>
          <a:effectLst/>
        </p:spPr>
        <p:txBody>
          <a:bodyPr>
            <a:spAutoFit/>
          </a:bodyPr>
          <a:lstStyle/>
          <a:p>
            <a:pPr algn="ctr" eaLnBrk="0" fontAlgn="base" hangingPunct="0">
              <a:spcBef>
                <a:spcPct val="50000"/>
              </a:spcBef>
              <a:spcAft>
                <a:spcPct val="0"/>
              </a:spcAft>
            </a:pPr>
            <a:r>
              <a:rPr lang="en-US" sz="2800" b="1" dirty="0" err="1" smtClean="0">
                <a:solidFill>
                  <a:srgbClr val="000000"/>
                </a:solidFill>
                <a:latin typeface="Times New Roman" panose="02020603050405020304" pitchFamily="18" charset="0"/>
                <a:cs typeface="Times New Roman" panose="02020603050405020304" pitchFamily="18" charset="0"/>
              </a:rPr>
              <a:t>Xây</a:t>
            </a:r>
            <a:r>
              <a:rPr lang="en-US" sz="2800" b="1" dirty="0" smtClean="0">
                <a:solidFill>
                  <a:srgbClr val="000000"/>
                </a:solidFill>
                <a:latin typeface="Times New Roman" panose="02020603050405020304" pitchFamily="18" charset="0"/>
                <a:cs typeface="Times New Roman" panose="02020603050405020304" pitchFamily="18" charset="0"/>
              </a:rPr>
              <a:t> hay </a:t>
            </a:r>
            <a:r>
              <a:rPr lang="en-US" sz="2800" b="1" dirty="0" err="1" smtClean="0">
                <a:solidFill>
                  <a:srgbClr val="000000"/>
                </a:solidFill>
                <a:latin typeface="Times New Roman" panose="02020603050405020304" pitchFamily="18" charset="0"/>
                <a:cs typeface="Times New Roman" panose="02020603050405020304" pitchFamily="18" charset="0"/>
              </a:rPr>
              <a:t>không</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cs typeface="Times New Roman" panose="02020603050405020304" pitchFamily="18" charset="0"/>
              </a:rPr>
              <a:t>xây</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cs typeface="Times New Roman" panose="02020603050405020304" pitchFamily="18" charset="0"/>
              </a:rPr>
              <a:t>Cửu</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cs typeface="Times New Roman" panose="02020603050405020304" pitchFamily="18" charset="0"/>
              </a:rPr>
              <a:t>Trùng</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cs typeface="Times New Roman" panose="02020603050405020304" pitchFamily="18" charset="0"/>
              </a:rPr>
              <a:t>Đài</a:t>
            </a:r>
            <a:r>
              <a:rPr lang="en-US" sz="2800" b="1" dirty="0" smtClean="0">
                <a:solidFill>
                  <a:srgbClr val="000000"/>
                </a:solidFill>
                <a:latin typeface="Times New Roman" panose="02020603050405020304" pitchFamily="18" charset="0"/>
                <a:cs typeface="Times New Roman" panose="02020603050405020304" pitchFamily="18" charset="0"/>
              </a:rPr>
              <a:t>? </a:t>
            </a:r>
            <a:endParaRPr lang="en-US" sz="2800" b="1" dirty="0" smtClean="0">
              <a:solidFill>
                <a:srgbClr val="000000"/>
              </a:solidFill>
              <a:latin typeface="Times New Roman" panose="02020603050405020304" pitchFamily="18" charset="0"/>
              <a:cs typeface="Times New Roman" panose="02020603050405020304" pitchFamily="18" charset="0"/>
            </a:endParaRPr>
          </a:p>
          <a:p>
            <a:pPr algn="ctr" eaLnBrk="0" fontAlgn="base" hangingPunct="0">
              <a:spcBef>
                <a:spcPct val="50000"/>
              </a:spcBef>
              <a:spcAft>
                <a:spcPct val="0"/>
              </a:spcAft>
            </a:pPr>
            <a:r>
              <a:rPr lang="en-US" sz="2800" b="1" dirty="0" err="1" smtClean="0">
                <a:solidFill>
                  <a:srgbClr val="000000"/>
                </a:solidFill>
                <a:latin typeface="Times New Roman" panose="02020603050405020304" pitchFamily="18" charset="0"/>
                <a:cs typeface="Times New Roman" panose="02020603050405020304" pitchFamily="18" charset="0"/>
              </a:rPr>
              <a:t>Vì</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cs typeface="Times New Roman" panose="02020603050405020304" pitchFamily="18" charset="0"/>
              </a:rPr>
              <a:t>sao</a:t>
            </a:r>
            <a:r>
              <a:rPr lang="en-US" sz="2800" b="1" dirty="0" smtClean="0">
                <a:solidFill>
                  <a:srgbClr val="000000"/>
                </a:solidFill>
                <a:latin typeface="Times New Roman" panose="02020603050405020304" pitchFamily="18" charset="0"/>
                <a:cs typeface="Times New Roman" panose="02020603050405020304" pitchFamily="18" charset="0"/>
              </a:rPr>
              <a:t>?</a:t>
            </a:r>
            <a:endParaRPr lang="en-US" sz="2800" b="1" dirty="0" smtClean="0">
              <a:solidFill>
                <a:srgbClr val="000000"/>
              </a:solidFill>
              <a:latin typeface="Times New Roman" panose="02020603050405020304" pitchFamily="18" charset="0"/>
              <a:cs typeface="Times New Roman" panose="02020603050405020304" pitchFamily="18" charset="0"/>
            </a:endParaRPr>
          </a:p>
        </p:txBody>
      </p:sp>
      <p:sp>
        <p:nvSpPr>
          <p:cNvPr id="47109" name="Text Box 5"/>
          <p:cNvSpPr txBox="1">
            <a:spLocks noChangeArrowheads="1"/>
          </p:cNvSpPr>
          <p:nvPr/>
        </p:nvSpPr>
        <p:spPr bwMode="auto">
          <a:xfrm>
            <a:off x="515674" y="2690658"/>
            <a:ext cx="6807200" cy="244316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2800" b="1" i="1" dirty="0" err="1" smtClean="0">
                <a:solidFill>
                  <a:srgbClr val="C00000"/>
                </a:solidFill>
                <a:latin typeface="Times New Roman" panose="02020603050405020304" pitchFamily="18" charset="0"/>
                <a:cs typeface="Times New Roman" panose="02020603050405020304" pitchFamily="18" charset="0"/>
              </a:rPr>
              <a:t>Nhóm</a:t>
            </a:r>
            <a:r>
              <a:rPr lang="en-US" sz="2800" b="1" i="1" dirty="0" smtClean="0">
                <a:solidFill>
                  <a:srgbClr val="C00000"/>
                </a:solidFill>
                <a:latin typeface="Times New Roman" panose="02020603050405020304" pitchFamily="18" charset="0"/>
                <a:cs typeface="Times New Roman" panose="02020603050405020304" pitchFamily="18" charset="0"/>
              </a:rPr>
              <a:t> 1, 3: </a:t>
            </a:r>
            <a:r>
              <a:rPr lang="en-US" sz="2800" b="1" i="1" dirty="0" err="1" smtClean="0">
                <a:solidFill>
                  <a:srgbClr val="C00000"/>
                </a:solidFill>
                <a:latin typeface="Times New Roman" panose="02020603050405020304" pitchFamily="18" charset="0"/>
                <a:cs typeface="Times New Roman" panose="02020603050405020304" pitchFamily="18" charset="0"/>
              </a:rPr>
              <a:t>Vũ</a:t>
            </a:r>
            <a:r>
              <a:rPr lang="en-US" sz="2800" b="1" i="1" dirty="0" smtClean="0">
                <a:solidFill>
                  <a:srgbClr val="C00000"/>
                </a:solidFill>
                <a:latin typeface="Times New Roman" panose="02020603050405020304" pitchFamily="18" charset="0"/>
                <a:cs typeface="Times New Roman" panose="02020603050405020304" pitchFamily="18" charset="0"/>
              </a:rPr>
              <a:t> </a:t>
            </a:r>
            <a:r>
              <a:rPr lang="en-US" sz="2800" b="1" i="1" dirty="0" err="1" smtClean="0">
                <a:solidFill>
                  <a:srgbClr val="C00000"/>
                </a:solidFill>
                <a:latin typeface="Times New Roman" panose="02020603050405020304" pitchFamily="18" charset="0"/>
                <a:cs typeface="Times New Roman" panose="02020603050405020304" pitchFamily="18" charset="0"/>
              </a:rPr>
              <a:t>Như</a:t>
            </a:r>
            <a:r>
              <a:rPr lang="en-US" sz="2800" b="1" i="1" dirty="0" smtClean="0">
                <a:solidFill>
                  <a:srgbClr val="C00000"/>
                </a:solidFill>
                <a:latin typeface="Times New Roman" panose="02020603050405020304" pitchFamily="18" charset="0"/>
                <a:cs typeface="Times New Roman" panose="02020603050405020304" pitchFamily="18" charset="0"/>
              </a:rPr>
              <a:t> </a:t>
            </a:r>
            <a:r>
              <a:rPr lang="en-US" sz="2800" b="1" i="1" dirty="0" err="1" smtClean="0">
                <a:solidFill>
                  <a:srgbClr val="C00000"/>
                </a:solidFill>
                <a:latin typeface="Times New Roman" panose="02020603050405020304" pitchFamily="18" charset="0"/>
                <a:cs typeface="Times New Roman" panose="02020603050405020304" pitchFamily="18" charset="0"/>
              </a:rPr>
              <a:t>Tô</a:t>
            </a:r>
            <a:endParaRPr lang="en-US" sz="2800" b="1" i="1" dirty="0" smtClean="0">
              <a:solidFill>
                <a:srgbClr val="C00000"/>
              </a:solidFill>
              <a:latin typeface="Times New Roman" panose="02020603050405020304" pitchFamily="18" charset="0"/>
              <a:cs typeface="Times New Roman" panose="02020603050405020304" pitchFamily="18" charset="0"/>
            </a:endParaRPr>
          </a:p>
          <a:p>
            <a:pPr eaLnBrk="0" fontAlgn="base" hangingPunct="0">
              <a:spcBef>
                <a:spcPct val="50000"/>
              </a:spcBef>
              <a:spcAft>
                <a:spcPct val="0"/>
              </a:spcAft>
            </a:pPr>
            <a:endParaRPr lang="en-US" sz="2800" b="1" i="1" dirty="0" smtClean="0">
              <a:solidFill>
                <a:srgbClr val="C00000"/>
              </a:solidFill>
              <a:latin typeface="Times New Roman" panose="02020603050405020304" pitchFamily="18" charset="0"/>
              <a:cs typeface="Times New Roman" panose="02020603050405020304" pitchFamily="18" charset="0"/>
            </a:endParaRPr>
          </a:p>
          <a:p>
            <a:pPr eaLnBrk="0" fontAlgn="base" hangingPunct="0">
              <a:spcBef>
                <a:spcPct val="50000"/>
              </a:spcBef>
              <a:spcAft>
                <a:spcPct val="0"/>
              </a:spcAft>
            </a:pPr>
            <a:endParaRPr lang="en-US" sz="2800" b="1" i="1" dirty="0" smtClean="0">
              <a:solidFill>
                <a:srgbClr val="C00000"/>
              </a:solidFill>
              <a:latin typeface="Times New Roman" panose="02020603050405020304" pitchFamily="18" charset="0"/>
              <a:cs typeface="Times New Roman" panose="02020603050405020304" pitchFamily="18" charset="0"/>
            </a:endParaRPr>
          </a:p>
          <a:p>
            <a:pPr eaLnBrk="0" fontAlgn="base" hangingPunct="0">
              <a:spcBef>
                <a:spcPct val="50000"/>
              </a:spcBef>
              <a:spcAft>
                <a:spcPct val="0"/>
              </a:spcAft>
            </a:pPr>
            <a:r>
              <a:rPr lang="en-US" sz="2800" b="1" i="1" dirty="0" err="1" smtClean="0">
                <a:solidFill>
                  <a:srgbClr val="0070C0"/>
                </a:solidFill>
                <a:latin typeface="Times New Roman" panose="02020603050405020304" pitchFamily="18" charset="0"/>
                <a:cs typeface="Times New Roman" panose="02020603050405020304" pitchFamily="18" charset="0"/>
              </a:rPr>
              <a:t>Nhóm</a:t>
            </a:r>
            <a:r>
              <a:rPr lang="en-US" sz="2800" b="1" i="1" dirty="0" smtClean="0">
                <a:solidFill>
                  <a:srgbClr val="0070C0"/>
                </a:solidFill>
                <a:latin typeface="Times New Roman" panose="02020603050405020304" pitchFamily="18" charset="0"/>
                <a:cs typeface="Times New Roman" panose="02020603050405020304" pitchFamily="18" charset="0"/>
              </a:rPr>
              <a:t> 2, 4: </a:t>
            </a:r>
            <a:r>
              <a:rPr lang="en-US" sz="2800" b="1" i="1" dirty="0" err="1" smtClean="0">
                <a:solidFill>
                  <a:srgbClr val="0070C0"/>
                </a:solidFill>
                <a:latin typeface="Times New Roman" panose="02020603050405020304" pitchFamily="18" charset="0"/>
                <a:cs typeface="Times New Roman" panose="02020603050405020304" pitchFamily="18" charset="0"/>
              </a:rPr>
              <a:t>Quần</a:t>
            </a:r>
            <a:r>
              <a:rPr lang="en-US" sz="2800" b="1" i="1" dirty="0" smtClean="0">
                <a:solidFill>
                  <a:srgbClr val="0070C0"/>
                </a:solidFill>
                <a:latin typeface="Times New Roman" panose="02020603050405020304" pitchFamily="18" charset="0"/>
                <a:cs typeface="Times New Roman" panose="02020603050405020304" pitchFamily="18" charset="0"/>
              </a:rPr>
              <a:t> </a:t>
            </a:r>
            <a:r>
              <a:rPr lang="en-US" sz="2800" b="1" i="1" dirty="0" err="1" smtClean="0">
                <a:solidFill>
                  <a:srgbClr val="0070C0"/>
                </a:solidFill>
                <a:latin typeface="Times New Roman" panose="02020603050405020304" pitchFamily="18" charset="0"/>
                <a:cs typeface="Times New Roman" panose="02020603050405020304" pitchFamily="18" charset="0"/>
              </a:rPr>
              <a:t>chúng</a:t>
            </a:r>
            <a:r>
              <a:rPr lang="en-US" sz="2800" b="1" i="1" dirty="0" smtClean="0">
                <a:solidFill>
                  <a:srgbClr val="0070C0"/>
                </a:solidFill>
                <a:latin typeface="Times New Roman" panose="02020603050405020304" pitchFamily="18" charset="0"/>
                <a:cs typeface="Times New Roman" panose="02020603050405020304" pitchFamily="18" charset="0"/>
              </a:rPr>
              <a:t> </a:t>
            </a:r>
            <a:r>
              <a:rPr lang="en-US" sz="2800" b="1" i="1" dirty="0" err="1" smtClean="0">
                <a:solidFill>
                  <a:srgbClr val="0070C0"/>
                </a:solidFill>
                <a:latin typeface="Times New Roman" panose="02020603050405020304" pitchFamily="18" charset="0"/>
                <a:cs typeface="Times New Roman" panose="02020603050405020304" pitchFamily="18" charset="0"/>
              </a:rPr>
              <a:t>nhân</a:t>
            </a:r>
            <a:r>
              <a:rPr lang="en-US" sz="2800" b="1" i="1" dirty="0" smtClean="0">
                <a:solidFill>
                  <a:srgbClr val="0070C0"/>
                </a:solidFill>
                <a:latin typeface="Times New Roman" panose="02020603050405020304" pitchFamily="18" charset="0"/>
                <a:cs typeface="Times New Roman" panose="02020603050405020304" pitchFamily="18" charset="0"/>
              </a:rPr>
              <a:t> </a:t>
            </a:r>
            <a:r>
              <a:rPr lang="en-US" sz="2800" b="1" i="1" dirty="0" err="1" smtClean="0">
                <a:solidFill>
                  <a:srgbClr val="0070C0"/>
                </a:solidFill>
                <a:latin typeface="Times New Roman" panose="02020603050405020304" pitchFamily="18" charset="0"/>
                <a:cs typeface="Times New Roman" panose="02020603050405020304" pitchFamily="18" charset="0"/>
              </a:rPr>
              <a:t>dân</a:t>
            </a:r>
            <a:endParaRPr lang="en-US" sz="2800" b="1" i="1" dirty="0" smtClean="0">
              <a:solidFill>
                <a:srgbClr val="0070C0"/>
              </a:solidFill>
              <a:latin typeface="Times New Roman" panose="02020603050405020304" pitchFamily="18" charset="0"/>
              <a:cs typeface="Times New Roman" panose="02020603050405020304" pitchFamily="18" charset="0"/>
            </a:endParaRPr>
          </a:p>
        </p:txBody>
      </p:sp>
      <p:sp>
        <p:nvSpPr>
          <p:cNvPr id="47112" name="AutoShape 8"/>
          <p:cNvSpPr>
            <a:spLocks noChangeArrowheads="1"/>
          </p:cNvSpPr>
          <p:nvPr/>
        </p:nvSpPr>
        <p:spPr bwMode="auto">
          <a:xfrm>
            <a:off x="1916392" y="5039720"/>
            <a:ext cx="9220200" cy="1544638"/>
          </a:xfrm>
          <a:prstGeom prst="horizontalScroll">
            <a:avLst>
              <a:gd name="adj" fmla="val 12500"/>
            </a:avLst>
          </a:prstGeom>
          <a:solidFill>
            <a:srgbClr val="CCFFCC"/>
          </a:solidFill>
          <a:ln w="28575">
            <a:solidFill>
              <a:schemeClr val="hlink"/>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sz="2800" b="1" dirty="0" err="1" smtClean="0">
                <a:solidFill>
                  <a:srgbClr val="000000"/>
                </a:solidFill>
                <a:latin typeface="Times New Roman" panose="02020603050405020304" pitchFamily="18" charset="0"/>
                <a:cs typeface="Times New Roman" panose="02020603050405020304" pitchFamily="18" charset="0"/>
              </a:rPr>
              <a:t>Có</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cs typeface="Times New Roman" panose="02020603050405020304" pitchFamily="18" charset="0"/>
              </a:rPr>
              <a:t>đập</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cs typeface="Times New Roman" panose="02020603050405020304" pitchFamily="18" charset="0"/>
              </a:rPr>
              <a:t>phá</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cs typeface="Times New Roman" panose="02020603050405020304" pitchFamily="18" charset="0"/>
              </a:rPr>
              <a:t>Cửu</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cs typeface="Times New Roman" panose="02020603050405020304" pitchFamily="18" charset="0"/>
              </a:rPr>
              <a:t>Trùng</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cs typeface="Times New Roman" panose="02020603050405020304" pitchFamily="18" charset="0"/>
              </a:rPr>
              <a:t>Đài</a:t>
            </a:r>
            <a:r>
              <a:rPr lang="en-US" sz="2800" b="1" dirty="0" smtClean="0">
                <a:solidFill>
                  <a:srgbClr val="000000"/>
                </a:solidFill>
                <a:latin typeface="Times New Roman" panose="02020603050405020304" pitchFamily="18" charset="0"/>
                <a:cs typeface="Times New Roman" panose="02020603050405020304" pitchFamily="18" charset="0"/>
              </a:rPr>
              <a:t>? </a:t>
            </a:r>
            <a:endParaRPr lang="en-US" sz="2800" b="1" dirty="0" smtClean="0">
              <a:solidFill>
                <a:srgbClr val="000000"/>
              </a:solidFill>
              <a:latin typeface="Times New Roman" panose="02020603050405020304" pitchFamily="18" charset="0"/>
              <a:cs typeface="Times New Roman" panose="02020603050405020304" pitchFamily="18" charset="0"/>
            </a:endParaRPr>
          </a:p>
          <a:p>
            <a:pPr algn="ctr" eaLnBrk="0" fontAlgn="base" hangingPunct="0">
              <a:spcBef>
                <a:spcPct val="50000"/>
              </a:spcBef>
              <a:spcAft>
                <a:spcPct val="0"/>
              </a:spcAft>
            </a:pPr>
            <a:r>
              <a:rPr lang="en-US" sz="2800" b="1" dirty="0" err="1" smtClean="0">
                <a:solidFill>
                  <a:srgbClr val="000000"/>
                </a:solidFill>
                <a:latin typeface="Times New Roman" panose="02020603050405020304" pitchFamily="18" charset="0"/>
                <a:cs typeface="Times New Roman" panose="02020603050405020304" pitchFamily="18" charset="0"/>
              </a:rPr>
              <a:t>Vì</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cs typeface="Times New Roman" panose="02020603050405020304" pitchFamily="18" charset="0"/>
              </a:rPr>
              <a:t>sao</a:t>
            </a:r>
            <a:r>
              <a:rPr lang="en-US" sz="2800" b="1" dirty="0" smtClean="0">
                <a:solidFill>
                  <a:srgbClr val="000000"/>
                </a:solidFill>
                <a:latin typeface="Times New Roman" panose="02020603050405020304" pitchFamily="18" charset="0"/>
                <a:cs typeface="Times New Roman" panose="02020603050405020304" pitchFamily="18" charset="0"/>
              </a:rPr>
              <a:t>?</a:t>
            </a:r>
            <a:endParaRPr lang="en-US" sz="2800" b="1" dirty="0" smtClean="0">
              <a:solidFill>
                <a:srgbClr val="00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15674" y="388896"/>
            <a:ext cx="11166579" cy="2308324"/>
          </a:xfrm>
          <a:prstGeom prst="rect">
            <a:avLst/>
          </a:prstGeom>
        </p:spPr>
        <p:txBody>
          <a:bodyPr wrap="square">
            <a:spAutoFit/>
          </a:bodyPr>
          <a:lstStyle/>
          <a:p>
            <a:pPr lvl="0" algn="just" fontAlgn="base">
              <a:spcBef>
                <a:spcPct val="0"/>
              </a:spcBef>
              <a:spcAft>
                <a:spcPct val="0"/>
              </a:spcAft>
            </a:pPr>
            <a:r>
              <a:rPr lang="en-US" sz="3600" i="1" dirty="0" smtClean="0">
                <a:solidFill>
                  <a:schemeClr val="accent2">
                    <a:lumMod val="75000"/>
                  </a:schemeClr>
                </a:solidFill>
                <a:latin typeface="Amazone" pitchFamily="66" charset="0"/>
                <a:cs typeface="Times New Roman" panose="02020603050405020304" pitchFamily="18" charset="0"/>
              </a:rPr>
              <a:t>	“</a:t>
            </a:r>
            <a:r>
              <a:rPr lang="en-US" sz="3600" i="1" dirty="0" err="1" smtClean="0">
                <a:solidFill>
                  <a:schemeClr val="accent2">
                    <a:lumMod val="75000"/>
                  </a:schemeClr>
                </a:solidFill>
                <a:latin typeface="Amazone" pitchFamily="66" charset="0"/>
                <a:cs typeface="Times New Roman" panose="02020603050405020304" pitchFamily="18" charset="0"/>
              </a:rPr>
              <a:t>Cửu</a:t>
            </a:r>
            <a:r>
              <a:rPr lang="en-US" sz="3600" i="1" dirty="0" smtClean="0">
                <a:solidFill>
                  <a:schemeClr val="accent2">
                    <a:lumMod val="75000"/>
                  </a:schemeClr>
                </a:solidFill>
                <a:latin typeface="Amazone" pitchFamily="66" charset="0"/>
                <a:cs typeface="Times New Roman" panose="02020603050405020304" pitchFamily="18" charset="0"/>
              </a:rPr>
              <a:t> </a:t>
            </a:r>
            <a:r>
              <a:rPr lang="en-US" sz="3600" i="1" dirty="0" err="1">
                <a:solidFill>
                  <a:schemeClr val="accent2">
                    <a:lumMod val="75000"/>
                  </a:schemeClr>
                </a:solidFill>
                <a:latin typeface="Amazone" pitchFamily="66" charset="0"/>
                <a:cs typeface="Times New Roman" panose="02020603050405020304" pitchFamily="18" charset="0"/>
              </a:rPr>
              <a:t>Trùng</a:t>
            </a:r>
            <a:r>
              <a:rPr lang="en-US" sz="3600" i="1" dirty="0">
                <a:solidFill>
                  <a:schemeClr val="accent2">
                    <a:lumMod val="75000"/>
                  </a:schemeClr>
                </a:solidFill>
                <a:latin typeface="Amazone" pitchFamily="66" charset="0"/>
                <a:cs typeface="Times New Roman" panose="02020603050405020304" pitchFamily="18" charset="0"/>
              </a:rPr>
              <a:t> </a:t>
            </a:r>
            <a:r>
              <a:rPr lang="en-US" sz="3600" i="1" dirty="0" err="1">
                <a:solidFill>
                  <a:schemeClr val="accent2">
                    <a:lumMod val="75000"/>
                  </a:schemeClr>
                </a:solidFill>
                <a:latin typeface="Amazone" pitchFamily="66" charset="0"/>
                <a:cs typeface="Times New Roman" panose="02020603050405020304" pitchFamily="18" charset="0"/>
              </a:rPr>
              <a:t>Đài</a:t>
            </a:r>
            <a:r>
              <a:rPr lang="en-US" sz="3600" i="1" dirty="0">
                <a:solidFill>
                  <a:schemeClr val="accent2">
                    <a:lumMod val="75000"/>
                  </a:schemeClr>
                </a:solidFill>
                <a:latin typeface="Amazone" pitchFamily="66" charset="0"/>
                <a:cs typeface="Times New Roman" panose="02020603050405020304" pitchFamily="18" charset="0"/>
              </a:rPr>
              <a:t> </a:t>
            </a:r>
            <a:r>
              <a:rPr lang="en-US" sz="3600" i="1" dirty="0" err="1">
                <a:solidFill>
                  <a:schemeClr val="accent2">
                    <a:lumMod val="75000"/>
                  </a:schemeClr>
                </a:solidFill>
                <a:latin typeface="Amazone" pitchFamily="66" charset="0"/>
                <a:cs typeface="Times New Roman" panose="02020603050405020304" pitchFamily="18" charset="0"/>
              </a:rPr>
              <a:t>không</a:t>
            </a:r>
            <a:r>
              <a:rPr lang="en-US" sz="3600" i="1" dirty="0">
                <a:solidFill>
                  <a:schemeClr val="accent2">
                    <a:lumMod val="75000"/>
                  </a:schemeClr>
                </a:solidFill>
                <a:latin typeface="Amazone" pitchFamily="66" charset="0"/>
                <a:cs typeface="Times New Roman" panose="02020603050405020304" pitchFamily="18" charset="0"/>
              </a:rPr>
              <a:t> </a:t>
            </a:r>
            <a:r>
              <a:rPr lang="en-US" sz="3600" i="1" dirty="0" err="1">
                <a:solidFill>
                  <a:schemeClr val="accent2">
                    <a:lumMod val="75000"/>
                  </a:schemeClr>
                </a:solidFill>
                <a:latin typeface="Amazone" pitchFamily="66" charset="0"/>
                <a:cs typeface="Times New Roman" panose="02020603050405020304" pitchFamily="18" charset="0"/>
              </a:rPr>
              <a:t>thành</a:t>
            </a:r>
            <a:r>
              <a:rPr lang="en-US" sz="3600" i="1" dirty="0">
                <a:solidFill>
                  <a:schemeClr val="accent2">
                    <a:lumMod val="75000"/>
                  </a:schemeClr>
                </a:solidFill>
                <a:latin typeface="Amazone" pitchFamily="66" charset="0"/>
                <a:cs typeface="Times New Roman" panose="02020603050405020304" pitchFamily="18" charset="0"/>
              </a:rPr>
              <a:t>, </a:t>
            </a:r>
            <a:r>
              <a:rPr lang="en-US" sz="3600" i="1" dirty="0" err="1">
                <a:solidFill>
                  <a:schemeClr val="accent2">
                    <a:lumMod val="75000"/>
                  </a:schemeClr>
                </a:solidFill>
                <a:latin typeface="Amazone" pitchFamily="66" charset="0"/>
                <a:cs typeface="Times New Roman" panose="02020603050405020304" pitchFamily="18" charset="0"/>
              </a:rPr>
              <a:t>nên</a:t>
            </a:r>
            <a:r>
              <a:rPr lang="en-US" sz="3600" i="1" dirty="0">
                <a:solidFill>
                  <a:schemeClr val="accent2">
                    <a:lumMod val="75000"/>
                  </a:schemeClr>
                </a:solidFill>
                <a:latin typeface="Amazone" pitchFamily="66" charset="0"/>
                <a:cs typeface="Times New Roman" panose="02020603050405020304" pitchFamily="18" charset="0"/>
              </a:rPr>
              <a:t> </a:t>
            </a:r>
            <a:r>
              <a:rPr lang="en-US" sz="3600" i="1" dirty="0" err="1">
                <a:solidFill>
                  <a:schemeClr val="accent2">
                    <a:lumMod val="75000"/>
                  </a:schemeClr>
                </a:solidFill>
                <a:latin typeface="Amazone" pitchFamily="66" charset="0"/>
                <a:cs typeface="Times New Roman" panose="02020603050405020304" pitchFamily="18" charset="0"/>
              </a:rPr>
              <a:t>mừng</a:t>
            </a:r>
            <a:r>
              <a:rPr lang="en-US" sz="3600" i="1" dirty="0">
                <a:solidFill>
                  <a:schemeClr val="accent2">
                    <a:lumMod val="75000"/>
                  </a:schemeClr>
                </a:solidFill>
                <a:latin typeface="Amazone" pitchFamily="66" charset="0"/>
                <a:cs typeface="Times New Roman" panose="02020603050405020304" pitchFamily="18" charset="0"/>
              </a:rPr>
              <a:t> hay </a:t>
            </a:r>
            <a:r>
              <a:rPr lang="en-US" sz="3600" i="1" dirty="0" err="1">
                <a:solidFill>
                  <a:schemeClr val="accent2">
                    <a:lumMod val="75000"/>
                  </a:schemeClr>
                </a:solidFill>
                <a:latin typeface="Amazone" pitchFamily="66" charset="0"/>
                <a:cs typeface="Times New Roman" panose="02020603050405020304" pitchFamily="18" charset="0"/>
              </a:rPr>
              <a:t>nên</a:t>
            </a:r>
            <a:r>
              <a:rPr lang="en-US" sz="3600" i="1" dirty="0">
                <a:solidFill>
                  <a:schemeClr val="accent2">
                    <a:lumMod val="75000"/>
                  </a:schemeClr>
                </a:solidFill>
                <a:latin typeface="Amazone" pitchFamily="66" charset="0"/>
                <a:cs typeface="Times New Roman" panose="02020603050405020304" pitchFamily="18" charset="0"/>
              </a:rPr>
              <a:t> </a:t>
            </a:r>
            <a:r>
              <a:rPr lang="en-US" sz="3600" i="1" dirty="0" err="1">
                <a:solidFill>
                  <a:schemeClr val="accent2">
                    <a:lumMod val="75000"/>
                  </a:schemeClr>
                </a:solidFill>
                <a:latin typeface="Amazone" pitchFamily="66" charset="0"/>
                <a:cs typeface="Times New Roman" panose="02020603050405020304" pitchFamily="18" charset="0"/>
              </a:rPr>
              <a:t>tiếc</a:t>
            </a:r>
            <a:r>
              <a:rPr lang="en-US" sz="3600" i="1" dirty="0">
                <a:solidFill>
                  <a:schemeClr val="accent2">
                    <a:lumMod val="75000"/>
                  </a:schemeClr>
                </a:solidFill>
                <a:latin typeface="Amazone" pitchFamily="66" charset="0"/>
                <a:cs typeface="Times New Roman" panose="02020603050405020304" pitchFamily="18" charset="0"/>
              </a:rPr>
              <a:t>… Than </a:t>
            </a:r>
            <a:r>
              <a:rPr lang="en-US" sz="3600" i="1" dirty="0" err="1">
                <a:solidFill>
                  <a:schemeClr val="accent2">
                    <a:lumMod val="75000"/>
                  </a:schemeClr>
                </a:solidFill>
                <a:latin typeface="Amazone" pitchFamily="66" charset="0"/>
                <a:cs typeface="Times New Roman" panose="02020603050405020304" pitchFamily="18" charset="0"/>
              </a:rPr>
              <a:t>ôi</a:t>
            </a:r>
            <a:r>
              <a:rPr lang="en-US" sz="3600" i="1" dirty="0">
                <a:solidFill>
                  <a:schemeClr val="accent2">
                    <a:lumMod val="75000"/>
                  </a:schemeClr>
                </a:solidFill>
                <a:latin typeface="Amazone" pitchFamily="66" charset="0"/>
                <a:cs typeface="Times New Roman" panose="02020603050405020304" pitchFamily="18" charset="0"/>
              </a:rPr>
              <a:t>! </a:t>
            </a:r>
            <a:r>
              <a:rPr lang="en-US" sz="3600" i="1" dirty="0" err="1">
                <a:solidFill>
                  <a:schemeClr val="accent2">
                    <a:lumMod val="75000"/>
                  </a:schemeClr>
                </a:solidFill>
                <a:latin typeface="Amazone" pitchFamily="66" charset="0"/>
                <a:cs typeface="Times New Roman" panose="02020603050405020304" pitchFamily="18" charset="0"/>
              </a:rPr>
              <a:t>Như</a:t>
            </a:r>
            <a:r>
              <a:rPr lang="en-US" sz="3600" i="1" dirty="0">
                <a:solidFill>
                  <a:schemeClr val="accent2">
                    <a:lumMod val="75000"/>
                  </a:schemeClr>
                </a:solidFill>
                <a:latin typeface="Amazone" pitchFamily="66" charset="0"/>
                <a:cs typeface="Times New Roman" panose="02020603050405020304" pitchFamily="18" charset="0"/>
              </a:rPr>
              <a:t> </a:t>
            </a:r>
            <a:r>
              <a:rPr lang="en-US" sz="3600" i="1" dirty="0" err="1">
                <a:solidFill>
                  <a:schemeClr val="accent2">
                    <a:lumMod val="75000"/>
                  </a:schemeClr>
                </a:solidFill>
                <a:latin typeface="Amazone" pitchFamily="66" charset="0"/>
                <a:cs typeface="Times New Roman" panose="02020603050405020304" pitchFamily="18" charset="0"/>
              </a:rPr>
              <a:t>Tô</a:t>
            </a:r>
            <a:r>
              <a:rPr lang="en-US" sz="3600" i="1" dirty="0">
                <a:solidFill>
                  <a:schemeClr val="accent2">
                    <a:lumMod val="75000"/>
                  </a:schemeClr>
                </a:solidFill>
                <a:latin typeface="Amazone" pitchFamily="66" charset="0"/>
                <a:cs typeface="Times New Roman" panose="02020603050405020304" pitchFamily="18" charset="0"/>
              </a:rPr>
              <a:t> </a:t>
            </a:r>
            <a:r>
              <a:rPr lang="en-US" sz="3600" i="1" dirty="0" err="1">
                <a:solidFill>
                  <a:schemeClr val="accent2">
                    <a:lumMod val="75000"/>
                  </a:schemeClr>
                </a:solidFill>
                <a:latin typeface="Amazone" pitchFamily="66" charset="0"/>
                <a:cs typeface="Times New Roman" panose="02020603050405020304" pitchFamily="18" charset="0"/>
              </a:rPr>
              <a:t>phải</a:t>
            </a:r>
            <a:r>
              <a:rPr lang="en-US" sz="3600" i="1" dirty="0">
                <a:solidFill>
                  <a:schemeClr val="accent2">
                    <a:lumMod val="75000"/>
                  </a:schemeClr>
                </a:solidFill>
                <a:latin typeface="Amazone" pitchFamily="66" charset="0"/>
                <a:cs typeface="Times New Roman" panose="02020603050405020304" pitchFamily="18" charset="0"/>
              </a:rPr>
              <a:t>, hay </a:t>
            </a:r>
            <a:r>
              <a:rPr lang="en-US" sz="3600" i="1" dirty="0" err="1">
                <a:solidFill>
                  <a:schemeClr val="accent2">
                    <a:lumMod val="75000"/>
                  </a:schemeClr>
                </a:solidFill>
                <a:latin typeface="Amazone" pitchFamily="66" charset="0"/>
                <a:cs typeface="Times New Roman" panose="02020603050405020304" pitchFamily="18" charset="0"/>
              </a:rPr>
              <a:t>những</a:t>
            </a:r>
            <a:r>
              <a:rPr lang="en-US" sz="3600" i="1" dirty="0">
                <a:solidFill>
                  <a:schemeClr val="accent2">
                    <a:lumMod val="75000"/>
                  </a:schemeClr>
                </a:solidFill>
                <a:latin typeface="Amazone" pitchFamily="66" charset="0"/>
                <a:cs typeface="Times New Roman" panose="02020603050405020304" pitchFamily="18" charset="0"/>
              </a:rPr>
              <a:t> </a:t>
            </a:r>
            <a:r>
              <a:rPr lang="en-US" sz="3600" i="1" dirty="0" err="1">
                <a:solidFill>
                  <a:schemeClr val="accent2">
                    <a:lumMod val="75000"/>
                  </a:schemeClr>
                </a:solidFill>
                <a:latin typeface="Amazone" pitchFamily="66" charset="0"/>
                <a:cs typeface="Times New Roman" panose="02020603050405020304" pitchFamily="18" charset="0"/>
              </a:rPr>
              <a:t>kẻ</a:t>
            </a:r>
            <a:r>
              <a:rPr lang="en-US" sz="3600" i="1" dirty="0">
                <a:solidFill>
                  <a:schemeClr val="accent2">
                    <a:lumMod val="75000"/>
                  </a:schemeClr>
                </a:solidFill>
                <a:latin typeface="Amazone" pitchFamily="66" charset="0"/>
                <a:cs typeface="Times New Roman" panose="02020603050405020304" pitchFamily="18" charset="0"/>
              </a:rPr>
              <a:t> </a:t>
            </a:r>
            <a:r>
              <a:rPr lang="en-US" sz="3600" i="1" dirty="0" err="1">
                <a:solidFill>
                  <a:schemeClr val="accent2">
                    <a:lumMod val="75000"/>
                  </a:schemeClr>
                </a:solidFill>
                <a:latin typeface="Amazone" pitchFamily="66" charset="0"/>
                <a:cs typeface="Times New Roman" panose="02020603050405020304" pitchFamily="18" charset="0"/>
              </a:rPr>
              <a:t>giết</a:t>
            </a:r>
            <a:r>
              <a:rPr lang="en-US" sz="3600" i="1" dirty="0">
                <a:solidFill>
                  <a:schemeClr val="accent2">
                    <a:lumMod val="75000"/>
                  </a:schemeClr>
                </a:solidFill>
                <a:latin typeface="Amazone" pitchFamily="66" charset="0"/>
                <a:cs typeface="Times New Roman" panose="02020603050405020304" pitchFamily="18" charset="0"/>
              </a:rPr>
              <a:t> </a:t>
            </a:r>
            <a:r>
              <a:rPr lang="en-US" sz="3600" i="1" dirty="0" err="1">
                <a:solidFill>
                  <a:schemeClr val="accent2">
                    <a:lumMod val="75000"/>
                  </a:schemeClr>
                </a:solidFill>
                <a:latin typeface="Amazone" pitchFamily="66" charset="0"/>
                <a:cs typeface="Times New Roman" panose="02020603050405020304" pitchFamily="18" charset="0"/>
              </a:rPr>
              <a:t>Như</a:t>
            </a:r>
            <a:r>
              <a:rPr lang="en-US" sz="3600" i="1" dirty="0">
                <a:solidFill>
                  <a:schemeClr val="accent2">
                    <a:lumMod val="75000"/>
                  </a:schemeClr>
                </a:solidFill>
                <a:latin typeface="Amazone" pitchFamily="66" charset="0"/>
                <a:cs typeface="Times New Roman" panose="02020603050405020304" pitchFamily="18" charset="0"/>
              </a:rPr>
              <a:t> </a:t>
            </a:r>
            <a:r>
              <a:rPr lang="en-US" sz="3600" i="1" dirty="0" err="1">
                <a:solidFill>
                  <a:schemeClr val="accent2">
                    <a:lumMod val="75000"/>
                  </a:schemeClr>
                </a:solidFill>
                <a:latin typeface="Amazone" pitchFamily="66" charset="0"/>
                <a:cs typeface="Times New Roman" panose="02020603050405020304" pitchFamily="18" charset="0"/>
              </a:rPr>
              <a:t>Tô</a:t>
            </a:r>
            <a:r>
              <a:rPr lang="en-US" sz="3600" i="1" dirty="0">
                <a:solidFill>
                  <a:schemeClr val="accent2">
                    <a:lumMod val="75000"/>
                  </a:schemeClr>
                </a:solidFill>
                <a:latin typeface="Amazone" pitchFamily="66" charset="0"/>
                <a:cs typeface="Times New Roman" panose="02020603050405020304" pitchFamily="18" charset="0"/>
              </a:rPr>
              <a:t> </a:t>
            </a:r>
            <a:r>
              <a:rPr lang="en-US" sz="3600" i="1" dirty="0" err="1">
                <a:solidFill>
                  <a:schemeClr val="accent2">
                    <a:lumMod val="75000"/>
                  </a:schemeClr>
                </a:solidFill>
                <a:latin typeface="Amazone" pitchFamily="66" charset="0"/>
                <a:cs typeface="Times New Roman" panose="02020603050405020304" pitchFamily="18" charset="0"/>
              </a:rPr>
              <a:t>phải</a:t>
            </a:r>
            <a:r>
              <a:rPr lang="en-US" sz="3600" i="1" dirty="0">
                <a:solidFill>
                  <a:schemeClr val="accent2">
                    <a:lumMod val="75000"/>
                  </a:schemeClr>
                </a:solidFill>
                <a:latin typeface="Amazone" pitchFamily="66" charset="0"/>
                <a:cs typeface="Times New Roman" panose="02020603050405020304" pitchFamily="18" charset="0"/>
              </a:rPr>
              <a:t>? Ta </a:t>
            </a:r>
            <a:r>
              <a:rPr lang="en-US" sz="3600" i="1" dirty="0" err="1">
                <a:solidFill>
                  <a:schemeClr val="accent2">
                    <a:lumMod val="75000"/>
                  </a:schemeClr>
                </a:solidFill>
                <a:latin typeface="Amazone" pitchFamily="66" charset="0"/>
                <a:cs typeface="Times New Roman" panose="02020603050405020304" pitchFamily="18" charset="0"/>
              </a:rPr>
              <a:t>chẳng</a:t>
            </a:r>
            <a:r>
              <a:rPr lang="en-US" sz="3600" i="1" dirty="0">
                <a:solidFill>
                  <a:schemeClr val="accent2">
                    <a:lumMod val="75000"/>
                  </a:schemeClr>
                </a:solidFill>
                <a:latin typeface="Amazone" pitchFamily="66" charset="0"/>
                <a:cs typeface="Times New Roman" panose="02020603050405020304" pitchFamily="18" charset="0"/>
              </a:rPr>
              <a:t> </a:t>
            </a:r>
            <a:r>
              <a:rPr lang="en-US" sz="3600" i="1" dirty="0" err="1">
                <a:solidFill>
                  <a:schemeClr val="accent2">
                    <a:lumMod val="75000"/>
                  </a:schemeClr>
                </a:solidFill>
                <a:latin typeface="Amazone" pitchFamily="66" charset="0"/>
                <a:cs typeface="Times New Roman" panose="02020603050405020304" pitchFamily="18" charset="0"/>
              </a:rPr>
              <a:t>biết</a:t>
            </a:r>
            <a:r>
              <a:rPr lang="en-US" sz="3600" i="1" dirty="0">
                <a:solidFill>
                  <a:schemeClr val="accent2">
                    <a:lumMod val="75000"/>
                  </a:schemeClr>
                </a:solidFill>
                <a:latin typeface="Amazone" pitchFamily="66" charset="0"/>
                <a:cs typeface="Times New Roman" panose="02020603050405020304" pitchFamily="18" charset="0"/>
              </a:rPr>
              <a:t>! </a:t>
            </a:r>
            <a:r>
              <a:rPr lang="en-US" sz="3600" i="1" dirty="0" err="1">
                <a:solidFill>
                  <a:schemeClr val="accent2">
                    <a:lumMod val="75000"/>
                  </a:schemeClr>
                </a:solidFill>
                <a:latin typeface="Amazone" pitchFamily="66" charset="0"/>
                <a:cs typeface="Times New Roman" panose="02020603050405020304" pitchFamily="18" charset="0"/>
              </a:rPr>
              <a:t>Cầm</a:t>
            </a:r>
            <a:r>
              <a:rPr lang="en-US" sz="3600" i="1" dirty="0">
                <a:solidFill>
                  <a:schemeClr val="accent2">
                    <a:lumMod val="75000"/>
                  </a:schemeClr>
                </a:solidFill>
                <a:latin typeface="Amazone" pitchFamily="66" charset="0"/>
                <a:cs typeface="Times New Roman" panose="02020603050405020304" pitchFamily="18" charset="0"/>
              </a:rPr>
              <a:t> </a:t>
            </a:r>
            <a:r>
              <a:rPr lang="en-US" sz="3600" i="1" dirty="0" err="1">
                <a:solidFill>
                  <a:schemeClr val="accent2">
                    <a:lumMod val="75000"/>
                  </a:schemeClr>
                </a:solidFill>
                <a:latin typeface="Amazone" pitchFamily="66" charset="0"/>
                <a:cs typeface="Times New Roman" panose="02020603050405020304" pitchFamily="18" charset="0"/>
              </a:rPr>
              <a:t>bút</a:t>
            </a:r>
            <a:r>
              <a:rPr lang="en-US" sz="3600" i="1" dirty="0">
                <a:solidFill>
                  <a:schemeClr val="accent2">
                    <a:lumMod val="75000"/>
                  </a:schemeClr>
                </a:solidFill>
                <a:latin typeface="Amazone" pitchFamily="66" charset="0"/>
                <a:cs typeface="Times New Roman" panose="02020603050405020304" pitchFamily="18" charset="0"/>
              </a:rPr>
              <a:t> </a:t>
            </a:r>
            <a:r>
              <a:rPr lang="en-US" sz="3600" i="1" dirty="0" err="1">
                <a:solidFill>
                  <a:schemeClr val="accent2">
                    <a:lumMod val="75000"/>
                  </a:schemeClr>
                </a:solidFill>
                <a:latin typeface="Amazone" pitchFamily="66" charset="0"/>
                <a:cs typeface="Times New Roman" panose="02020603050405020304" pitchFamily="18" charset="0"/>
              </a:rPr>
              <a:t>chẳng</a:t>
            </a:r>
            <a:r>
              <a:rPr lang="en-US" sz="3600" i="1" dirty="0">
                <a:solidFill>
                  <a:schemeClr val="accent2">
                    <a:lumMod val="75000"/>
                  </a:schemeClr>
                </a:solidFill>
                <a:latin typeface="Amazone" pitchFamily="66" charset="0"/>
                <a:cs typeface="Times New Roman" panose="02020603050405020304" pitchFamily="18" charset="0"/>
              </a:rPr>
              <a:t> qua </a:t>
            </a:r>
            <a:r>
              <a:rPr lang="en-US" sz="3600" i="1" dirty="0" err="1">
                <a:solidFill>
                  <a:schemeClr val="accent2">
                    <a:lumMod val="75000"/>
                  </a:schemeClr>
                </a:solidFill>
                <a:latin typeface="Amazone" pitchFamily="66" charset="0"/>
                <a:cs typeface="Times New Roman" panose="02020603050405020304" pitchFamily="18" charset="0"/>
              </a:rPr>
              <a:t>cùng</a:t>
            </a:r>
            <a:r>
              <a:rPr lang="en-US" sz="3600" i="1" dirty="0">
                <a:solidFill>
                  <a:schemeClr val="accent2">
                    <a:lumMod val="75000"/>
                  </a:schemeClr>
                </a:solidFill>
                <a:latin typeface="Amazone" pitchFamily="66" charset="0"/>
                <a:cs typeface="Times New Roman" panose="02020603050405020304" pitchFamily="18" charset="0"/>
              </a:rPr>
              <a:t> </a:t>
            </a:r>
            <a:r>
              <a:rPr lang="en-US" sz="3600" i="1" dirty="0" err="1">
                <a:solidFill>
                  <a:schemeClr val="accent2">
                    <a:lumMod val="75000"/>
                  </a:schemeClr>
                </a:solidFill>
                <a:latin typeface="Amazone" pitchFamily="66" charset="0"/>
                <a:cs typeface="Times New Roman" panose="02020603050405020304" pitchFamily="18" charset="0"/>
              </a:rPr>
              <a:t>một</a:t>
            </a:r>
            <a:r>
              <a:rPr lang="en-US" sz="3600" i="1" dirty="0">
                <a:solidFill>
                  <a:schemeClr val="accent2">
                    <a:lumMod val="75000"/>
                  </a:schemeClr>
                </a:solidFill>
                <a:latin typeface="Amazone" pitchFamily="66" charset="0"/>
                <a:cs typeface="Times New Roman" panose="02020603050405020304" pitchFamily="18" charset="0"/>
              </a:rPr>
              <a:t> </a:t>
            </a:r>
            <a:r>
              <a:rPr lang="en-US" sz="3600" i="1" dirty="0" err="1">
                <a:solidFill>
                  <a:schemeClr val="accent2">
                    <a:lumMod val="75000"/>
                  </a:schemeClr>
                </a:solidFill>
                <a:latin typeface="Amazone" pitchFamily="66" charset="0"/>
                <a:cs typeface="Times New Roman" panose="02020603050405020304" pitchFamily="18" charset="0"/>
              </a:rPr>
              <a:t>bệnh</a:t>
            </a:r>
            <a:r>
              <a:rPr lang="en-US" sz="3600" i="1" dirty="0">
                <a:solidFill>
                  <a:schemeClr val="accent2">
                    <a:lumMod val="75000"/>
                  </a:schemeClr>
                </a:solidFill>
                <a:latin typeface="Amazone" pitchFamily="66" charset="0"/>
                <a:cs typeface="Times New Roman" panose="02020603050405020304" pitchFamily="18" charset="0"/>
              </a:rPr>
              <a:t> </a:t>
            </a:r>
            <a:r>
              <a:rPr lang="en-US" sz="3600" i="1" dirty="0" err="1">
                <a:solidFill>
                  <a:schemeClr val="accent2">
                    <a:lumMod val="75000"/>
                  </a:schemeClr>
                </a:solidFill>
                <a:latin typeface="Amazone" pitchFamily="66" charset="0"/>
                <a:cs typeface="Times New Roman" panose="02020603050405020304" pitchFamily="18" charset="0"/>
              </a:rPr>
              <a:t>với</a:t>
            </a:r>
            <a:r>
              <a:rPr lang="en-US" sz="3600" i="1" dirty="0">
                <a:solidFill>
                  <a:schemeClr val="accent2">
                    <a:lumMod val="75000"/>
                  </a:schemeClr>
                </a:solidFill>
                <a:latin typeface="Amazone" pitchFamily="66" charset="0"/>
                <a:cs typeface="Times New Roman" panose="02020603050405020304" pitchFamily="18" charset="0"/>
              </a:rPr>
              <a:t> </a:t>
            </a:r>
            <a:r>
              <a:rPr lang="en-US" sz="3600" i="1" dirty="0" err="1">
                <a:solidFill>
                  <a:schemeClr val="accent2">
                    <a:lumMod val="75000"/>
                  </a:schemeClr>
                </a:solidFill>
                <a:latin typeface="Amazone" pitchFamily="66" charset="0"/>
                <a:cs typeface="Times New Roman" panose="02020603050405020304" pitchFamily="18" charset="0"/>
              </a:rPr>
              <a:t>Đan</a:t>
            </a:r>
            <a:r>
              <a:rPr lang="en-US" sz="3600" i="1" dirty="0">
                <a:solidFill>
                  <a:schemeClr val="accent2">
                    <a:lumMod val="75000"/>
                  </a:schemeClr>
                </a:solidFill>
                <a:latin typeface="Amazone" pitchFamily="66" charset="0"/>
                <a:cs typeface="Times New Roman" panose="02020603050405020304" pitchFamily="18" charset="0"/>
              </a:rPr>
              <a:t> </a:t>
            </a:r>
            <a:r>
              <a:rPr lang="en-US" sz="3600" i="1" dirty="0" err="1">
                <a:solidFill>
                  <a:schemeClr val="accent2">
                    <a:lumMod val="75000"/>
                  </a:schemeClr>
                </a:solidFill>
                <a:latin typeface="Amazone" pitchFamily="66" charset="0"/>
                <a:cs typeface="Times New Roman" panose="02020603050405020304" pitchFamily="18" charset="0"/>
              </a:rPr>
              <a:t>Thiềm</a:t>
            </a:r>
            <a:r>
              <a:rPr lang="en-US" sz="3600" i="1" dirty="0">
                <a:solidFill>
                  <a:schemeClr val="accent2">
                    <a:lumMod val="75000"/>
                  </a:schemeClr>
                </a:solidFill>
                <a:latin typeface="Amazone" pitchFamily="66" charset="0"/>
                <a:cs typeface="Times New Roman" panose="02020603050405020304" pitchFamily="18" charset="0"/>
              </a:rPr>
              <a:t>” </a:t>
            </a:r>
            <a:endParaRPr lang="en-US" sz="3600" i="1" dirty="0" smtClean="0">
              <a:solidFill>
                <a:schemeClr val="accent2">
                  <a:lumMod val="75000"/>
                </a:schemeClr>
              </a:solidFill>
              <a:latin typeface="Amazone" pitchFamily="66" charset="0"/>
              <a:cs typeface="Times New Roman" panose="02020603050405020304" pitchFamily="18" charset="0"/>
            </a:endParaRPr>
          </a:p>
          <a:p>
            <a:pPr lvl="0" algn="just" fontAlgn="base">
              <a:spcBef>
                <a:spcPct val="0"/>
              </a:spcBef>
              <a:spcAft>
                <a:spcPct val="0"/>
              </a:spcAft>
            </a:pPr>
            <a:r>
              <a:rPr lang="en-US" sz="1200" i="1" dirty="0">
                <a:solidFill>
                  <a:schemeClr val="bg1"/>
                </a:solidFill>
                <a:latin typeface="Amazone" pitchFamily="66" charset="0"/>
                <a:cs typeface="Times New Roman" panose="02020603050405020304" pitchFamily="18" charset="0"/>
              </a:rPr>
              <a:t>a</a:t>
            </a:r>
            <a:endParaRPr lang="en-US" sz="1200" i="1" dirty="0">
              <a:solidFill>
                <a:schemeClr val="bg1"/>
              </a:solidFill>
              <a:latin typeface="Amazone" pitchFamily="66" charset="0"/>
              <a:cs typeface="Times New Roman" panose="02020603050405020304" pitchFamily="18" charset="0"/>
            </a:endParaRPr>
          </a:p>
          <a:p>
            <a:pPr lvl="0" algn="r" fontAlgn="base">
              <a:spcBef>
                <a:spcPct val="0"/>
              </a:spcBef>
              <a:spcAft>
                <a:spcPct val="0"/>
              </a:spcAft>
            </a:pPr>
            <a:r>
              <a:rPr lang="en-US" sz="24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accent2">
                    <a:lumMod val="75000"/>
                  </a:schemeClr>
                </a:solidFill>
                <a:latin typeface="Times New Roman" panose="02020603050405020304" pitchFamily="18" charset="0"/>
                <a:cs typeface="Times New Roman" panose="02020603050405020304" pitchFamily="18" charset="0"/>
              </a:rPr>
              <a:t>Lời</a:t>
            </a:r>
            <a:r>
              <a:rPr lang="en-US" sz="24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accent2">
                    <a:lumMod val="75000"/>
                  </a:schemeClr>
                </a:solidFill>
                <a:latin typeface="Times New Roman" panose="02020603050405020304" pitchFamily="18" charset="0"/>
                <a:cs typeface="Times New Roman" panose="02020603050405020304" pitchFamily="18" charset="0"/>
              </a:rPr>
              <a:t>tựa</a:t>
            </a:r>
            <a:r>
              <a:rPr lang="en-US" sz="24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accent2">
                    <a:lumMod val="75000"/>
                  </a:schemeClr>
                </a:solidFill>
                <a:latin typeface="Times New Roman" panose="02020603050405020304" pitchFamily="18" charset="0"/>
                <a:cs typeface="Times New Roman" panose="02020603050405020304" pitchFamily="18" charset="0"/>
              </a:rPr>
              <a:t>kịch</a:t>
            </a:r>
            <a:r>
              <a:rPr lang="en-US" sz="24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accent2">
                    <a:lumMod val="75000"/>
                  </a:schemeClr>
                </a:solidFill>
                <a:latin typeface="Times New Roman" panose="02020603050405020304" pitchFamily="18" charset="0"/>
                <a:cs typeface="Times New Roman" panose="02020603050405020304" pitchFamily="18" charset="0"/>
              </a:rPr>
              <a:t>Vũ</a:t>
            </a:r>
            <a:r>
              <a:rPr lang="en-US" sz="24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accent2">
                    <a:lumMod val="75000"/>
                  </a:schemeClr>
                </a:solidFill>
                <a:latin typeface="Times New Roman" panose="02020603050405020304" pitchFamily="18" charset="0"/>
                <a:cs typeface="Times New Roman" panose="02020603050405020304" pitchFamily="18" charset="0"/>
              </a:rPr>
              <a:t>Như</a:t>
            </a:r>
            <a:r>
              <a:rPr lang="en-US" sz="24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accent2">
                    <a:lumMod val="75000"/>
                  </a:schemeClr>
                </a:solidFill>
                <a:latin typeface="Times New Roman" panose="02020603050405020304" pitchFamily="18" charset="0"/>
                <a:cs typeface="Times New Roman" panose="02020603050405020304" pitchFamily="18" charset="0"/>
              </a:rPr>
              <a:t>Tô</a:t>
            </a:r>
            <a:r>
              <a:rPr lang="en-US" sz="2400" b="1" i="1" dirty="0">
                <a:solidFill>
                  <a:schemeClr val="accent2">
                    <a:lumMod val="75000"/>
                  </a:schemeClr>
                </a:solidFill>
                <a:latin typeface="Times New Roman" panose="02020603050405020304" pitchFamily="18" charset="0"/>
                <a:cs typeface="Times New Roman" panose="02020603050405020304" pitchFamily="18" charset="0"/>
              </a:rPr>
              <a:t>)</a:t>
            </a:r>
            <a:endParaRPr lang="en-US" sz="2400" b="1" i="1" dirty="0">
              <a:solidFill>
                <a:schemeClr val="accent2">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7109"/>
                                        </p:tgtEl>
                                        <p:attrNameLst>
                                          <p:attrName>style.visibility</p:attrName>
                                        </p:attrNameLst>
                                      </p:cBhvr>
                                      <p:to>
                                        <p:strVal val="visible"/>
                                      </p:to>
                                    </p:set>
                                    <p:animEffect transition="in" filter="wipe(down)">
                                      <p:cBhvr>
                                        <p:cTn id="12" dur="500"/>
                                        <p:tgtEl>
                                          <p:spTgt spid="471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7108"/>
                                        </p:tgtEl>
                                        <p:attrNameLst>
                                          <p:attrName>style.visibility</p:attrName>
                                        </p:attrNameLst>
                                      </p:cBhvr>
                                      <p:to>
                                        <p:strVal val="visible"/>
                                      </p:to>
                                    </p:set>
                                    <p:animEffect transition="in" filter="wipe(down)">
                                      <p:cBhvr>
                                        <p:cTn id="17" dur="500"/>
                                        <p:tgtEl>
                                          <p:spTgt spid="4710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7112"/>
                                        </p:tgtEl>
                                        <p:attrNameLst>
                                          <p:attrName>style.visibility</p:attrName>
                                        </p:attrNameLst>
                                      </p:cBhvr>
                                      <p:to>
                                        <p:strVal val="visible"/>
                                      </p:to>
                                    </p:set>
                                    <p:animEffect transition="in" filter="wipe(down)">
                                      <p:cBhvr>
                                        <p:cTn id="22" dur="500"/>
                                        <p:tgtEl>
                                          <p:spTgt spid="47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animBg="1"/>
      <p:bldP spid="47109" grpId="0"/>
      <p:bldP spid="47112"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5"/>
          <p:cNvSpPr>
            <a:spLocks noChangeArrowheads="1"/>
          </p:cNvSpPr>
          <p:nvPr/>
        </p:nvSpPr>
        <p:spPr bwMode="auto">
          <a:xfrm>
            <a:off x="278513" y="2020608"/>
            <a:ext cx="8588007" cy="4546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just" fontAlgn="base">
              <a:lnSpc>
                <a:spcPct val="150000"/>
              </a:lnSpc>
              <a:spcBef>
                <a:spcPct val="20000"/>
              </a:spcBef>
              <a:spcAft>
                <a:spcPct val="0"/>
              </a:spcAft>
            </a:pPr>
            <a:r>
              <a:rPr lang="vi-VN" sz="2700" b="1" i="1" dirty="0" smtClean="0">
                <a:solidFill>
                  <a:srgbClr val="000000"/>
                </a:solidFill>
                <a:latin typeface="Times New Roman" panose="02020603050405020304" pitchFamily="18" charset="0"/>
                <a:cs typeface="Times New Roman" panose="02020603050405020304" pitchFamily="18" charset="0"/>
              </a:rPr>
              <a:t>- </a:t>
            </a:r>
            <a:r>
              <a:rPr lang="vi-VN" sz="2700" i="1" dirty="0" smtClean="0">
                <a:solidFill>
                  <a:srgbClr val="000000"/>
                </a:solidFill>
                <a:latin typeface="Times New Roman" panose="02020603050405020304" pitchFamily="18" charset="0"/>
                <a:cs typeface="Times New Roman" panose="02020603050405020304" pitchFamily="18" charset="0"/>
              </a:rPr>
              <a:t> </a:t>
            </a:r>
            <a:r>
              <a:rPr lang="vi-VN" sz="2700" dirty="0" smtClean="0">
                <a:solidFill>
                  <a:srgbClr val="000000"/>
                </a:solidFill>
                <a:latin typeface="Times New Roman" panose="02020603050405020304" pitchFamily="18" charset="0"/>
                <a:cs typeface="Times New Roman" panose="02020603050405020304" pitchFamily="18" charset="0"/>
              </a:rPr>
              <a:t>Kiến trúc sư thiên tài,</a:t>
            </a:r>
            <a:r>
              <a:rPr lang="vi-VN" sz="2700" i="1" dirty="0" smtClean="0">
                <a:solidFill>
                  <a:srgbClr val="000000"/>
                </a:solidFill>
                <a:latin typeface="Times New Roman" panose="02020603050405020304" pitchFamily="18" charset="0"/>
                <a:cs typeface="Times New Roman" panose="02020603050405020304" pitchFamily="18" charset="0"/>
              </a:rPr>
              <a:t> “ngàn năm chưa dễ có một”, </a:t>
            </a:r>
            <a:r>
              <a:rPr lang="vi-VN" sz="2700" dirty="0" smtClean="0">
                <a:solidFill>
                  <a:srgbClr val="000000"/>
                </a:solidFill>
                <a:latin typeface="Times New Roman" panose="02020603050405020304" pitchFamily="18" charset="0"/>
                <a:cs typeface="Times New Roman" panose="02020603050405020304" pitchFamily="18" charset="0"/>
              </a:rPr>
              <a:t>là hiện thân cho niềm khát khao, say mê sáng tạo cái </a:t>
            </a:r>
            <a:r>
              <a:rPr lang="vi-VN" sz="2700" dirty="0" smtClean="0">
                <a:solidFill>
                  <a:srgbClr val="000000"/>
                </a:solidFill>
                <a:latin typeface="Times New Roman" panose="02020603050405020304" pitchFamily="18" charset="0"/>
                <a:cs typeface="Times New Roman" panose="02020603050405020304" pitchFamily="18" charset="0"/>
              </a:rPr>
              <a:t>đẹp</a:t>
            </a:r>
            <a:r>
              <a:rPr lang="en-US" sz="2700" dirty="0" smtClean="0">
                <a:solidFill>
                  <a:srgbClr val="000000"/>
                </a:solidFill>
                <a:latin typeface="Times New Roman" panose="02020603050405020304" pitchFamily="18" charset="0"/>
                <a:cs typeface="Times New Roman" panose="02020603050405020304" pitchFamily="18" charset="0"/>
              </a:rPr>
              <a:t>.</a:t>
            </a:r>
            <a:endParaRPr lang="en-US" sz="2700" dirty="0" smtClean="0">
              <a:solidFill>
                <a:srgbClr val="000000"/>
              </a:solidFill>
              <a:latin typeface="Times New Roman" panose="02020603050405020304" pitchFamily="18" charset="0"/>
              <a:cs typeface="Times New Roman" panose="02020603050405020304" pitchFamily="18" charset="0"/>
            </a:endParaRPr>
          </a:p>
          <a:p>
            <a:pPr marL="342900" indent="-342900" algn="just" fontAlgn="base">
              <a:lnSpc>
                <a:spcPct val="150000"/>
              </a:lnSpc>
              <a:spcBef>
                <a:spcPct val="20000"/>
              </a:spcBef>
              <a:spcAft>
                <a:spcPct val="0"/>
              </a:spcAft>
            </a:pPr>
            <a:r>
              <a:rPr lang="vi-VN" sz="2700" b="1" i="1" dirty="0" smtClean="0">
                <a:solidFill>
                  <a:srgbClr val="000000"/>
                </a:solidFill>
                <a:latin typeface="Times New Roman" panose="02020603050405020304" pitchFamily="18" charset="0"/>
                <a:cs typeface="Times New Roman" panose="02020603050405020304" pitchFamily="18" charset="0"/>
              </a:rPr>
              <a:t>- </a:t>
            </a:r>
            <a:r>
              <a:rPr lang="vi-VN" sz="2700" i="1" dirty="0" smtClean="0">
                <a:solidFill>
                  <a:srgbClr val="000000"/>
                </a:solidFill>
                <a:latin typeface="Times New Roman" panose="02020603050405020304" pitchFamily="18" charset="0"/>
                <a:cs typeface="Times New Roman" panose="02020603050405020304" pitchFamily="18" charset="0"/>
              </a:rPr>
              <a:t> </a:t>
            </a:r>
            <a:r>
              <a:rPr lang="vi-VN" sz="2700" dirty="0" smtClean="0">
                <a:solidFill>
                  <a:srgbClr val="000000"/>
                </a:solidFill>
                <a:latin typeface="Times New Roman" panose="02020603050405020304" pitchFamily="18" charset="0"/>
                <a:cs typeface="Times New Roman" panose="02020603050405020304" pitchFamily="18" charset="0"/>
              </a:rPr>
              <a:t>Nghệ sĩ có nhân cách lớn, hoài bão lớn và có lí tưởng nghệ thuật cao cả, muốn xây dựng một công trình kiến trúc vĩ đại để tô điểm cho non sông </a:t>
            </a:r>
            <a:r>
              <a:rPr lang="vi-VN" sz="2700" i="1" dirty="0" smtClean="0">
                <a:solidFill>
                  <a:srgbClr val="000000"/>
                </a:solidFill>
                <a:latin typeface="Times New Roman" panose="02020603050405020304" pitchFamily="18" charset="0"/>
                <a:cs typeface="Times New Roman" panose="02020603050405020304" pitchFamily="18" charset="0"/>
              </a:rPr>
              <a:t>“tranh tinh xảo với hóa công</a:t>
            </a:r>
            <a:r>
              <a:rPr lang="vi-VN" sz="2700" i="1" dirty="0" smtClean="0">
                <a:solidFill>
                  <a:srgbClr val="000000"/>
                </a:solidFill>
                <a:latin typeface="Times New Roman" panose="02020603050405020304" pitchFamily="18" charset="0"/>
                <a:cs typeface="Times New Roman" panose="02020603050405020304" pitchFamily="18" charset="0"/>
              </a:rPr>
              <a:t>”</a:t>
            </a:r>
            <a:r>
              <a:rPr lang="en-US" sz="2700" i="1" dirty="0" smtClean="0">
                <a:solidFill>
                  <a:srgbClr val="000000"/>
                </a:solidFill>
                <a:latin typeface="Times New Roman" panose="02020603050405020304" pitchFamily="18" charset="0"/>
                <a:cs typeface="Times New Roman" panose="02020603050405020304" pitchFamily="18" charset="0"/>
              </a:rPr>
              <a:t>.</a:t>
            </a:r>
            <a:endParaRPr lang="en-US" sz="2700" i="1" dirty="0" smtClean="0">
              <a:solidFill>
                <a:srgbClr val="000000"/>
              </a:solidFill>
              <a:latin typeface="Times New Roman" panose="02020603050405020304" pitchFamily="18" charset="0"/>
              <a:cs typeface="Times New Roman" panose="02020603050405020304" pitchFamily="18" charset="0"/>
            </a:endParaRPr>
          </a:p>
          <a:p>
            <a:pPr marL="342900" indent="-342900" algn="just" fontAlgn="base">
              <a:lnSpc>
                <a:spcPct val="150000"/>
              </a:lnSpc>
              <a:spcBef>
                <a:spcPct val="20000"/>
              </a:spcBef>
              <a:spcAft>
                <a:spcPct val="0"/>
              </a:spcAft>
            </a:pPr>
            <a:r>
              <a:rPr lang="vi-VN" sz="2700" dirty="0" smtClean="0">
                <a:solidFill>
                  <a:srgbClr val="000000"/>
                </a:solidFill>
                <a:latin typeface="Times New Roman" panose="02020603050405020304" pitchFamily="18" charset="0"/>
                <a:cs typeface="Times New Roman" panose="02020603050405020304" pitchFamily="18" charset="0"/>
              </a:rPr>
              <a:t> </a:t>
            </a:r>
            <a:endParaRPr lang="en-US" sz="2700" dirty="0" smtClean="0">
              <a:solidFill>
                <a:srgbClr val="00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144000" y="404693"/>
            <a:ext cx="8147767" cy="584775"/>
          </a:xfrm>
          <a:prstGeom prst="rect">
            <a:avLst/>
          </a:prstGeom>
          <a:solidFill>
            <a:srgbClr val="4F81BD">
              <a:lumMod val="20000"/>
              <a:lumOff val="80000"/>
            </a:srgbClr>
          </a:solidFill>
        </p:spPr>
        <p:txBody>
          <a:bodyPr wrap="square" lIns="91076" tIns="45538" rIns="91076" bIns="45538" rtlCol="0">
            <a:spAutoFit/>
          </a:bodyPr>
          <a:lstStyle/>
          <a:p>
            <a:pPr algn="ctr"/>
            <a:r>
              <a:rPr lang="en-US" sz="3200" b="1" kern="0" dirty="0" smtClean="0">
                <a:solidFill>
                  <a:srgbClr val="FF0000"/>
                </a:solidFill>
                <a:latin typeface="Times New Roman" panose="02020603050405020304" pitchFamily="18" charset="0"/>
                <a:cs typeface="Times New Roman" panose="02020603050405020304" pitchFamily="18" charset="0"/>
              </a:rPr>
              <a:t>II. </a:t>
            </a:r>
            <a:r>
              <a:rPr lang="en-US" sz="3200" b="1" kern="0" dirty="0" err="1" smtClean="0">
                <a:solidFill>
                  <a:srgbClr val="FF0000"/>
                </a:solidFill>
                <a:latin typeface="Times New Roman" panose="02020603050405020304" pitchFamily="18" charset="0"/>
                <a:cs typeface="Times New Roman" panose="02020603050405020304" pitchFamily="18" charset="0"/>
              </a:rPr>
              <a:t>Đọc</a:t>
            </a:r>
            <a:r>
              <a:rPr lang="en-US" sz="3200" b="1" kern="0" dirty="0" smtClean="0">
                <a:solidFill>
                  <a:srgbClr val="FF0000"/>
                </a:solidFill>
                <a:latin typeface="Times New Roman" panose="02020603050405020304" pitchFamily="18" charset="0"/>
                <a:cs typeface="Times New Roman" panose="02020603050405020304" pitchFamily="18" charset="0"/>
              </a:rPr>
              <a:t> - </a:t>
            </a:r>
            <a:r>
              <a:rPr lang="en-US" sz="3200" b="1" kern="0" dirty="0" err="1" smtClean="0">
                <a:solidFill>
                  <a:srgbClr val="FF0000"/>
                </a:solidFill>
                <a:latin typeface="Times New Roman" panose="02020603050405020304" pitchFamily="18" charset="0"/>
                <a:cs typeface="Times New Roman" panose="02020603050405020304" pitchFamily="18" charset="0"/>
              </a:rPr>
              <a:t>hiểu</a:t>
            </a:r>
            <a:r>
              <a:rPr lang="en-US" sz="3200" b="1" kern="0" dirty="0" smtClean="0">
                <a:solidFill>
                  <a:srgbClr val="FF0000"/>
                </a:solidFill>
                <a:latin typeface="Times New Roman" panose="02020603050405020304" pitchFamily="18" charset="0"/>
                <a:cs typeface="Times New Roman" panose="02020603050405020304" pitchFamily="18" charset="0"/>
              </a:rPr>
              <a:t> </a:t>
            </a:r>
            <a:r>
              <a:rPr lang="en-US" sz="3200" b="1" kern="0" dirty="0" err="1" smtClean="0">
                <a:solidFill>
                  <a:srgbClr val="FF0000"/>
                </a:solidFill>
                <a:latin typeface="Times New Roman" panose="02020603050405020304" pitchFamily="18" charset="0"/>
                <a:cs typeface="Times New Roman" panose="02020603050405020304" pitchFamily="18" charset="0"/>
              </a:rPr>
              <a:t>văn</a:t>
            </a:r>
            <a:r>
              <a:rPr lang="en-US" sz="3200" b="1" kern="0" dirty="0" smtClean="0">
                <a:solidFill>
                  <a:srgbClr val="FF0000"/>
                </a:solidFill>
                <a:latin typeface="Times New Roman" panose="02020603050405020304" pitchFamily="18" charset="0"/>
                <a:cs typeface="Times New Roman" panose="02020603050405020304" pitchFamily="18" charset="0"/>
              </a:rPr>
              <a:t> </a:t>
            </a:r>
            <a:r>
              <a:rPr lang="en-US" sz="3200" b="1" kern="0" dirty="0" err="1" smtClean="0">
                <a:solidFill>
                  <a:srgbClr val="FF0000"/>
                </a:solidFill>
                <a:latin typeface="Times New Roman" panose="02020603050405020304" pitchFamily="18" charset="0"/>
                <a:cs typeface="Times New Roman" panose="02020603050405020304" pitchFamily="18" charset="0"/>
              </a:rPr>
              <a:t>bản</a:t>
            </a:r>
            <a:endParaRPr lang="en-US" sz="3200" b="1" kern="0"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994497" y="1267940"/>
            <a:ext cx="9426509" cy="584408"/>
          </a:xfrm>
          <a:prstGeom prst="rect">
            <a:avLst/>
          </a:prstGeom>
          <a:noFill/>
        </p:spPr>
        <p:txBody>
          <a:bodyPr wrap="square" lIns="91076" tIns="45538" rIns="91076" bIns="45538" rtlCol="0">
            <a:spAutoFit/>
          </a:bodyPr>
          <a:lstStyle/>
          <a:p>
            <a:r>
              <a:rPr lang="en-US" sz="3200" b="1" i="1" dirty="0" smtClean="0">
                <a:solidFill>
                  <a:srgbClr val="44546A"/>
                </a:solidFill>
                <a:latin typeface="Times New Roman" panose="02020603050405020304" pitchFamily="18" charset="0"/>
                <a:cs typeface="Times New Roman" panose="02020603050405020304" pitchFamily="18" charset="0"/>
              </a:rPr>
              <a:t>2. </a:t>
            </a:r>
            <a:r>
              <a:rPr lang="en-US" sz="3200" b="1" i="1" dirty="0" err="1" smtClean="0">
                <a:solidFill>
                  <a:srgbClr val="44546A"/>
                </a:solidFill>
                <a:latin typeface="Times New Roman" panose="02020603050405020304" pitchFamily="18" charset="0"/>
                <a:cs typeface="Times New Roman" panose="02020603050405020304" pitchFamily="18" charset="0"/>
              </a:rPr>
              <a:t>Nhân</a:t>
            </a:r>
            <a:r>
              <a:rPr lang="en-US" sz="3200" b="1" i="1" dirty="0" smtClean="0">
                <a:solidFill>
                  <a:srgbClr val="44546A"/>
                </a:solidFill>
                <a:latin typeface="Times New Roman" panose="02020603050405020304" pitchFamily="18" charset="0"/>
                <a:cs typeface="Times New Roman" panose="02020603050405020304" pitchFamily="18" charset="0"/>
              </a:rPr>
              <a:t> </a:t>
            </a:r>
            <a:r>
              <a:rPr lang="en-US" sz="3200" b="1" i="1" dirty="0" err="1" smtClean="0">
                <a:solidFill>
                  <a:srgbClr val="44546A"/>
                </a:solidFill>
                <a:latin typeface="Times New Roman" panose="02020603050405020304" pitchFamily="18" charset="0"/>
                <a:cs typeface="Times New Roman" panose="02020603050405020304" pitchFamily="18" charset="0"/>
              </a:rPr>
              <a:t>vật</a:t>
            </a:r>
            <a:r>
              <a:rPr lang="en-US" sz="3200" b="1" i="1" dirty="0" smtClean="0">
                <a:solidFill>
                  <a:srgbClr val="44546A"/>
                </a:solidFill>
                <a:latin typeface="Times New Roman" panose="02020603050405020304" pitchFamily="18" charset="0"/>
                <a:cs typeface="Times New Roman" panose="02020603050405020304" pitchFamily="18" charset="0"/>
              </a:rPr>
              <a:t> </a:t>
            </a:r>
            <a:r>
              <a:rPr lang="en-US" sz="3200" b="1" i="1" dirty="0" err="1" smtClean="0">
                <a:solidFill>
                  <a:srgbClr val="44546A"/>
                </a:solidFill>
                <a:latin typeface="Times New Roman" panose="02020603050405020304" pitchFamily="18" charset="0"/>
                <a:cs typeface="Times New Roman" panose="02020603050405020304" pitchFamily="18" charset="0"/>
              </a:rPr>
              <a:t>Vũ</a:t>
            </a:r>
            <a:r>
              <a:rPr lang="en-US" sz="3200" b="1" i="1" dirty="0" smtClean="0">
                <a:solidFill>
                  <a:srgbClr val="44546A"/>
                </a:solidFill>
                <a:latin typeface="Times New Roman" panose="02020603050405020304" pitchFamily="18" charset="0"/>
                <a:cs typeface="Times New Roman" panose="02020603050405020304" pitchFamily="18" charset="0"/>
              </a:rPr>
              <a:t> </a:t>
            </a:r>
            <a:r>
              <a:rPr lang="en-US" sz="3200" b="1" i="1" dirty="0" err="1" smtClean="0">
                <a:solidFill>
                  <a:srgbClr val="44546A"/>
                </a:solidFill>
                <a:latin typeface="Times New Roman" panose="02020603050405020304" pitchFamily="18" charset="0"/>
                <a:cs typeface="Times New Roman" panose="02020603050405020304" pitchFamily="18" charset="0"/>
              </a:rPr>
              <a:t>Như</a:t>
            </a:r>
            <a:r>
              <a:rPr lang="en-US" sz="3200" b="1" i="1" dirty="0" smtClean="0">
                <a:solidFill>
                  <a:srgbClr val="44546A"/>
                </a:solidFill>
                <a:latin typeface="Times New Roman" panose="02020603050405020304" pitchFamily="18" charset="0"/>
                <a:cs typeface="Times New Roman" panose="02020603050405020304" pitchFamily="18" charset="0"/>
              </a:rPr>
              <a:t> </a:t>
            </a:r>
            <a:r>
              <a:rPr lang="en-US" sz="3200" b="1" i="1" dirty="0" err="1" smtClean="0">
                <a:solidFill>
                  <a:srgbClr val="44546A"/>
                </a:solidFill>
                <a:latin typeface="Times New Roman" panose="02020603050405020304" pitchFamily="18" charset="0"/>
                <a:cs typeface="Times New Roman" panose="02020603050405020304" pitchFamily="18" charset="0"/>
              </a:rPr>
              <a:t>Tô</a:t>
            </a:r>
            <a:r>
              <a:rPr lang="en-US" sz="3200" b="1" i="1" dirty="0" smtClean="0">
                <a:solidFill>
                  <a:srgbClr val="44546A"/>
                </a:solidFill>
                <a:latin typeface="Times New Roman" panose="02020603050405020304" pitchFamily="18" charset="0"/>
                <a:cs typeface="Times New Roman" panose="02020603050405020304" pitchFamily="18" charset="0"/>
              </a:rPr>
              <a:t>:</a:t>
            </a:r>
            <a:endParaRPr lang="en-US" sz="3200" b="1" i="1" dirty="0">
              <a:solidFill>
                <a:srgbClr val="44546A"/>
              </a:solidFill>
              <a:latin typeface="Times New Roman" panose="02020603050405020304" pitchFamily="18" charset="0"/>
              <a:cs typeface="Times New Roman" panose="02020603050405020304" pitchFamily="18" charset="0"/>
            </a:endParaRPr>
          </a:p>
        </p:txBody>
      </p:sp>
      <p:pic>
        <p:nvPicPr>
          <p:cNvPr id="1026" name="Picture 2" descr="Vũ Như Tô' sẽ được truyền hình trực tiếp - VnExpress Giải trí"/>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166075" y="2199287"/>
            <a:ext cx="2793650" cy="34920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52229">
                                            <p:txEl>
                                              <p:pRg st="0" end="0"/>
                                            </p:txEl>
                                          </p:spTgt>
                                        </p:tgtEl>
                                        <p:attrNameLst>
                                          <p:attrName>style.visibility</p:attrName>
                                        </p:attrNameLst>
                                      </p:cBhvr>
                                      <p:to>
                                        <p:strVal val="visible"/>
                                      </p:to>
                                    </p:set>
                                    <p:animEffect transition="in" filter="fade">
                                      <p:cBhvr>
                                        <p:cTn id="13" dur="1000"/>
                                        <p:tgtEl>
                                          <p:spTgt spid="52229">
                                            <p:txEl>
                                              <p:pRg st="0" end="0"/>
                                            </p:txEl>
                                          </p:spTgt>
                                        </p:tgtEl>
                                      </p:cBhvr>
                                    </p:animEffect>
                                    <p:anim calcmode="lin" valueType="num">
                                      <p:cBhvr>
                                        <p:cTn id="14" dur="1000" fill="hold"/>
                                        <p:tgtEl>
                                          <p:spTgt spid="52229">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22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circle(in)">
                                      <p:cBhvr>
                                        <p:cTn id="20" dur="2000"/>
                                        <p:tgtEl>
                                          <p:spTgt spid="1026"/>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52229">
                                            <p:txEl>
                                              <p:pRg st="1" end="1"/>
                                            </p:txEl>
                                          </p:spTgt>
                                        </p:tgtEl>
                                        <p:attrNameLst>
                                          <p:attrName>style.visibility</p:attrName>
                                        </p:attrNameLst>
                                      </p:cBhvr>
                                      <p:to>
                                        <p:strVal val="visible"/>
                                      </p:to>
                                    </p:set>
                                    <p:animEffect transition="in" filter="fade">
                                      <p:cBhvr>
                                        <p:cTn id="25" dur="1000"/>
                                        <p:tgtEl>
                                          <p:spTgt spid="52229">
                                            <p:txEl>
                                              <p:pRg st="1" end="1"/>
                                            </p:txEl>
                                          </p:spTgt>
                                        </p:tgtEl>
                                      </p:cBhvr>
                                    </p:animEffect>
                                    <p:anim calcmode="lin" valueType="num">
                                      <p:cBhvr>
                                        <p:cTn id="26" dur="1000" fill="hold"/>
                                        <p:tgtEl>
                                          <p:spTgt spid="52229">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5222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44000" y="404693"/>
            <a:ext cx="8147767" cy="584775"/>
          </a:xfrm>
          <a:prstGeom prst="rect">
            <a:avLst/>
          </a:prstGeom>
          <a:solidFill>
            <a:srgbClr val="4F81BD">
              <a:lumMod val="20000"/>
              <a:lumOff val="80000"/>
            </a:srgbClr>
          </a:solidFill>
        </p:spPr>
        <p:txBody>
          <a:bodyPr wrap="square" lIns="91076" tIns="45538" rIns="91076" bIns="45538" rtlCol="0">
            <a:spAutoFit/>
          </a:bodyPr>
          <a:lstStyle/>
          <a:p>
            <a:pPr algn="ctr"/>
            <a:r>
              <a:rPr lang="en-US" sz="3200" b="1" kern="0" dirty="0" smtClean="0">
                <a:solidFill>
                  <a:srgbClr val="FF0000"/>
                </a:solidFill>
                <a:latin typeface="Times New Roman" panose="02020603050405020304" pitchFamily="18" charset="0"/>
                <a:cs typeface="Times New Roman" panose="02020603050405020304" pitchFamily="18" charset="0"/>
              </a:rPr>
              <a:t>II. </a:t>
            </a:r>
            <a:r>
              <a:rPr lang="en-US" sz="3200" b="1" kern="0" dirty="0" err="1" smtClean="0">
                <a:solidFill>
                  <a:srgbClr val="FF0000"/>
                </a:solidFill>
                <a:latin typeface="Times New Roman" panose="02020603050405020304" pitchFamily="18" charset="0"/>
                <a:cs typeface="Times New Roman" panose="02020603050405020304" pitchFamily="18" charset="0"/>
              </a:rPr>
              <a:t>Đọc</a:t>
            </a:r>
            <a:r>
              <a:rPr lang="en-US" sz="3200" b="1" kern="0" dirty="0" smtClean="0">
                <a:solidFill>
                  <a:srgbClr val="FF0000"/>
                </a:solidFill>
                <a:latin typeface="Times New Roman" panose="02020603050405020304" pitchFamily="18" charset="0"/>
                <a:cs typeface="Times New Roman" panose="02020603050405020304" pitchFamily="18" charset="0"/>
              </a:rPr>
              <a:t> - </a:t>
            </a:r>
            <a:r>
              <a:rPr lang="en-US" sz="3200" b="1" kern="0" dirty="0" err="1" smtClean="0">
                <a:solidFill>
                  <a:srgbClr val="FF0000"/>
                </a:solidFill>
                <a:latin typeface="Times New Roman" panose="02020603050405020304" pitchFamily="18" charset="0"/>
                <a:cs typeface="Times New Roman" panose="02020603050405020304" pitchFamily="18" charset="0"/>
              </a:rPr>
              <a:t>hiểu</a:t>
            </a:r>
            <a:r>
              <a:rPr lang="en-US" sz="3200" b="1" kern="0" dirty="0" smtClean="0">
                <a:solidFill>
                  <a:srgbClr val="FF0000"/>
                </a:solidFill>
                <a:latin typeface="Times New Roman" panose="02020603050405020304" pitchFamily="18" charset="0"/>
                <a:cs typeface="Times New Roman" panose="02020603050405020304" pitchFamily="18" charset="0"/>
              </a:rPr>
              <a:t> </a:t>
            </a:r>
            <a:r>
              <a:rPr lang="en-US" sz="3200" b="1" kern="0" dirty="0" err="1" smtClean="0">
                <a:solidFill>
                  <a:srgbClr val="FF0000"/>
                </a:solidFill>
                <a:latin typeface="Times New Roman" panose="02020603050405020304" pitchFamily="18" charset="0"/>
                <a:cs typeface="Times New Roman" panose="02020603050405020304" pitchFamily="18" charset="0"/>
              </a:rPr>
              <a:t>văn</a:t>
            </a:r>
            <a:r>
              <a:rPr lang="en-US" sz="3200" b="1" kern="0" dirty="0" smtClean="0">
                <a:solidFill>
                  <a:srgbClr val="FF0000"/>
                </a:solidFill>
                <a:latin typeface="Times New Roman" panose="02020603050405020304" pitchFamily="18" charset="0"/>
                <a:cs typeface="Times New Roman" panose="02020603050405020304" pitchFamily="18" charset="0"/>
              </a:rPr>
              <a:t> </a:t>
            </a:r>
            <a:r>
              <a:rPr lang="en-US" sz="3200" b="1" kern="0" dirty="0" err="1" smtClean="0">
                <a:solidFill>
                  <a:srgbClr val="FF0000"/>
                </a:solidFill>
                <a:latin typeface="Times New Roman" panose="02020603050405020304" pitchFamily="18" charset="0"/>
                <a:cs typeface="Times New Roman" panose="02020603050405020304" pitchFamily="18" charset="0"/>
              </a:rPr>
              <a:t>bản</a:t>
            </a:r>
            <a:endParaRPr lang="en-US" sz="3200" b="1" kern="0"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994497" y="1267940"/>
            <a:ext cx="9426509" cy="584408"/>
          </a:xfrm>
          <a:prstGeom prst="rect">
            <a:avLst/>
          </a:prstGeom>
          <a:noFill/>
        </p:spPr>
        <p:txBody>
          <a:bodyPr wrap="square" lIns="91076" tIns="45538" rIns="91076" bIns="45538" rtlCol="0">
            <a:spAutoFit/>
          </a:bodyPr>
          <a:lstStyle/>
          <a:p>
            <a:r>
              <a:rPr lang="en-US" sz="3200" b="1" i="1" dirty="0" smtClean="0">
                <a:solidFill>
                  <a:srgbClr val="44546A"/>
                </a:solidFill>
                <a:latin typeface="Times New Roman" panose="02020603050405020304" pitchFamily="18" charset="0"/>
                <a:cs typeface="Times New Roman" panose="02020603050405020304" pitchFamily="18" charset="0"/>
              </a:rPr>
              <a:t>2. </a:t>
            </a:r>
            <a:r>
              <a:rPr lang="en-US" sz="3200" b="1" i="1" dirty="0" err="1" smtClean="0">
                <a:solidFill>
                  <a:srgbClr val="44546A"/>
                </a:solidFill>
                <a:latin typeface="Times New Roman" panose="02020603050405020304" pitchFamily="18" charset="0"/>
                <a:cs typeface="Times New Roman" panose="02020603050405020304" pitchFamily="18" charset="0"/>
              </a:rPr>
              <a:t>Nhân</a:t>
            </a:r>
            <a:r>
              <a:rPr lang="en-US" sz="3200" b="1" i="1" dirty="0" smtClean="0">
                <a:solidFill>
                  <a:srgbClr val="44546A"/>
                </a:solidFill>
                <a:latin typeface="Times New Roman" panose="02020603050405020304" pitchFamily="18" charset="0"/>
                <a:cs typeface="Times New Roman" panose="02020603050405020304" pitchFamily="18" charset="0"/>
              </a:rPr>
              <a:t> </a:t>
            </a:r>
            <a:r>
              <a:rPr lang="en-US" sz="3200" b="1" i="1" dirty="0" err="1" smtClean="0">
                <a:solidFill>
                  <a:srgbClr val="44546A"/>
                </a:solidFill>
                <a:latin typeface="Times New Roman" panose="02020603050405020304" pitchFamily="18" charset="0"/>
                <a:cs typeface="Times New Roman" panose="02020603050405020304" pitchFamily="18" charset="0"/>
              </a:rPr>
              <a:t>vật</a:t>
            </a:r>
            <a:r>
              <a:rPr lang="en-US" sz="3200" b="1" i="1" dirty="0" smtClean="0">
                <a:solidFill>
                  <a:srgbClr val="44546A"/>
                </a:solidFill>
                <a:latin typeface="Times New Roman" panose="02020603050405020304" pitchFamily="18" charset="0"/>
                <a:cs typeface="Times New Roman" panose="02020603050405020304" pitchFamily="18" charset="0"/>
              </a:rPr>
              <a:t> </a:t>
            </a:r>
            <a:r>
              <a:rPr lang="en-US" sz="3200" b="1" i="1" dirty="0" err="1" smtClean="0">
                <a:solidFill>
                  <a:srgbClr val="44546A"/>
                </a:solidFill>
                <a:latin typeface="Times New Roman" panose="02020603050405020304" pitchFamily="18" charset="0"/>
                <a:cs typeface="Times New Roman" panose="02020603050405020304" pitchFamily="18" charset="0"/>
              </a:rPr>
              <a:t>Vũ</a:t>
            </a:r>
            <a:r>
              <a:rPr lang="en-US" sz="3200" b="1" i="1" dirty="0" smtClean="0">
                <a:solidFill>
                  <a:srgbClr val="44546A"/>
                </a:solidFill>
                <a:latin typeface="Times New Roman" panose="02020603050405020304" pitchFamily="18" charset="0"/>
                <a:cs typeface="Times New Roman" panose="02020603050405020304" pitchFamily="18" charset="0"/>
              </a:rPr>
              <a:t> </a:t>
            </a:r>
            <a:r>
              <a:rPr lang="en-US" sz="3200" b="1" i="1" dirty="0" err="1" smtClean="0">
                <a:solidFill>
                  <a:srgbClr val="44546A"/>
                </a:solidFill>
                <a:latin typeface="Times New Roman" panose="02020603050405020304" pitchFamily="18" charset="0"/>
                <a:cs typeface="Times New Roman" panose="02020603050405020304" pitchFamily="18" charset="0"/>
              </a:rPr>
              <a:t>Như</a:t>
            </a:r>
            <a:r>
              <a:rPr lang="en-US" sz="3200" b="1" i="1" dirty="0" smtClean="0">
                <a:solidFill>
                  <a:srgbClr val="44546A"/>
                </a:solidFill>
                <a:latin typeface="Times New Roman" panose="02020603050405020304" pitchFamily="18" charset="0"/>
                <a:cs typeface="Times New Roman" panose="02020603050405020304" pitchFamily="18" charset="0"/>
              </a:rPr>
              <a:t> </a:t>
            </a:r>
            <a:r>
              <a:rPr lang="en-US" sz="3200" b="1" i="1" dirty="0" err="1" smtClean="0">
                <a:solidFill>
                  <a:srgbClr val="44546A"/>
                </a:solidFill>
                <a:latin typeface="Times New Roman" panose="02020603050405020304" pitchFamily="18" charset="0"/>
                <a:cs typeface="Times New Roman" panose="02020603050405020304" pitchFamily="18" charset="0"/>
              </a:rPr>
              <a:t>Tô</a:t>
            </a:r>
            <a:r>
              <a:rPr lang="en-US" sz="3200" b="1" i="1" dirty="0" smtClean="0">
                <a:solidFill>
                  <a:srgbClr val="44546A"/>
                </a:solidFill>
                <a:latin typeface="Times New Roman" panose="02020603050405020304" pitchFamily="18" charset="0"/>
                <a:cs typeface="Times New Roman" panose="02020603050405020304" pitchFamily="18" charset="0"/>
              </a:rPr>
              <a:t>:</a:t>
            </a:r>
            <a:endParaRPr lang="en-US" sz="3200" b="1" i="1" dirty="0">
              <a:solidFill>
                <a:srgbClr val="44546A"/>
              </a:solidFill>
              <a:latin typeface="Times New Roman" panose="02020603050405020304" pitchFamily="18" charset="0"/>
              <a:cs typeface="Times New Roman" panose="02020603050405020304" pitchFamily="18" charset="0"/>
            </a:endParaRPr>
          </a:p>
        </p:txBody>
      </p:sp>
      <p:pic>
        <p:nvPicPr>
          <p:cNvPr id="1026" name="Picture 2" descr="Vũ Như Tô' sẽ được truyền hình trực tiếp - VnExpress Giải trí"/>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166075" y="2199287"/>
            <a:ext cx="2793650" cy="34920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99751" y="2199287"/>
            <a:ext cx="7009131" cy="3332707"/>
          </a:xfrm>
          <a:prstGeom prst="rect">
            <a:avLst/>
          </a:prstGeom>
        </p:spPr>
        <p:txBody>
          <a:bodyPr wrap="square">
            <a:spAutoFit/>
          </a:bodyPr>
          <a:lstStyle/>
          <a:p>
            <a:pPr marL="342900" lvl="0" indent="-342900" algn="just" fontAlgn="base">
              <a:lnSpc>
                <a:spcPct val="150000"/>
              </a:lnSpc>
              <a:spcBef>
                <a:spcPct val="20000"/>
              </a:spcBef>
              <a:spcAft>
                <a:spcPct val="0"/>
              </a:spcAft>
            </a:pPr>
            <a:endParaRPr lang="en-US" sz="2700" i="1" dirty="0">
              <a:solidFill>
                <a:srgbClr val="000000"/>
              </a:solidFill>
              <a:latin typeface="Times New Roman" panose="02020603050405020304" pitchFamily="18" charset="0"/>
              <a:cs typeface="Times New Roman" panose="02020603050405020304" pitchFamily="18" charset="0"/>
            </a:endParaRPr>
          </a:p>
          <a:p>
            <a:pPr marL="342900" lvl="0" indent="-342900" algn="just" fontAlgn="base">
              <a:lnSpc>
                <a:spcPct val="150000"/>
              </a:lnSpc>
              <a:spcBef>
                <a:spcPct val="20000"/>
              </a:spcBef>
              <a:spcAft>
                <a:spcPct val="0"/>
              </a:spcAft>
            </a:pPr>
            <a:r>
              <a:rPr lang="vi-VN" sz="2700" b="1" i="1"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en-US" sz="2700" b="1" i="1"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vi-VN" sz="2700" b="1" i="1" dirty="0" smtClean="0">
                <a:solidFill>
                  <a:srgbClr val="000000"/>
                </a:solidFill>
                <a:latin typeface="Times New Roman" panose="02020603050405020304" pitchFamily="18" charset="0"/>
                <a:cs typeface="Times New Roman" panose="02020603050405020304" pitchFamily="18" charset="0"/>
              </a:rPr>
              <a:t>Tuy </a:t>
            </a:r>
            <a:r>
              <a:rPr lang="vi-VN" sz="2700" b="1" i="1" dirty="0">
                <a:solidFill>
                  <a:srgbClr val="000000"/>
                </a:solidFill>
                <a:latin typeface="Times New Roman" panose="02020603050405020304" pitchFamily="18" charset="0"/>
                <a:cs typeface="Times New Roman" panose="02020603050405020304" pitchFamily="18" charset="0"/>
              </a:rPr>
              <a:t>nhiên, Vũ Như Tô lại lầm lạc trong suy nghĩ và hành động: dựa vào bạo chúa để thực hiện khát vọng của mình</a:t>
            </a:r>
            <a:r>
              <a:rPr lang="vi-VN" sz="2700" b="1" i="1" dirty="0" smtClean="0">
                <a:solidFill>
                  <a:srgbClr val="000000"/>
                </a:solidFill>
                <a:latin typeface="Times New Roman" panose="02020603050405020304" pitchFamily="18" charset="0"/>
                <a:cs typeface="Times New Roman" panose="02020603050405020304" pitchFamily="18" charset="0"/>
              </a:rPr>
              <a:t>,</a:t>
            </a:r>
            <a:r>
              <a:rPr lang="en-US" sz="2700" b="1" i="1" dirty="0" smtClean="0">
                <a:solidFill>
                  <a:srgbClr val="000000"/>
                </a:solidFill>
                <a:latin typeface="Times New Roman" panose="02020603050405020304" pitchFamily="18" charset="0"/>
                <a:cs typeface="Times New Roman" panose="02020603050405020304" pitchFamily="18" charset="0"/>
              </a:rPr>
              <a:t> </a:t>
            </a:r>
            <a:r>
              <a:rPr lang="vi-VN" sz="2700" b="1" i="1" dirty="0" smtClean="0">
                <a:solidFill>
                  <a:srgbClr val="000000"/>
                </a:solidFill>
                <a:latin typeface="Times New Roman" panose="02020603050405020304" pitchFamily="18" charset="0"/>
                <a:cs typeface="Times New Roman" panose="02020603050405020304" pitchFamily="18" charset="0"/>
              </a:rPr>
              <a:t>công </a:t>
            </a:r>
            <a:r>
              <a:rPr lang="vi-VN" sz="2700" b="1" i="1" dirty="0">
                <a:solidFill>
                  <a:srgbClr val="000000"/>
                </a:solidFill>
                <a:latin typeface="Times New Roman" panose="02020603050405020304" pitchFamily="18" charset="0"/>
                <a:cs typeface="Times New Roman" panose="02020603050405020304" pitchFamily="18" charset="0"/>
              </a:rPr>
              <a:t>trình nghệ thuật đó lại để phục vụ cho bạo chúa</a:t>
            </a:r>
            <a:r>
              <a:rPr lang="en-US" sz="2700" b="1" i="1" dirty="0">
                <a:solidFill>
                  <a:srgbClr val="000000"/>
                </a:solidFill>
                <a:latin typeface="Times New Roman" panose="02020603050405020304" pitchFamily="18" charset="0"/>
                <a:cs typeface="Times New Roman" panose="02020603050405020304" pitchFamily="18" charset="0"/>
              </a:rPr>
              <a:t>.</a:t>
            </a:r>
            <a:endParaRPr lang="en-US" sz="2700" b="1" i="1"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354" y="264350"/>
            <a:ext cx="9866313" cy="515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i="1" dirty="0" err="1">
                <a:solidFill>
                  <a:srgbClr val="FF0000"/>
                </a:solidFill>
                <a:latin typeface="Times New Roman" panose="02020603050405020304" pitchFamily="18" charset="0"/>
                <a:cs typeface="Times New Roman" panose="02020603050405020304" pitchFamily="18" charset="0"/>
              </a:rPr>
              <a:t>Trong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hai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nhận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định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sau</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em</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đồng</a:t>
            </a:r>
            <a:r>
              <a:rPr lang="en-US" sz="2800" b="1" i="1" dirty="0">
                <a:solidFill>
                  <a:srgbClr val="FF0000"/>
                </a:solidFill>
                <a:latin typeface="Times New Roman" panose="02020603050405020304" pitchFamily="18" charset="0"/>
                <a:cs typeface="Times New Roman" panose="02020603050405020304" pitchFamily="18" charset="0"/>
              </a:rPr>
              <a:t> ý </a:t>
            </a:r>
            <a:r>
              <a:rPr lang="en-US" sz="2800" b="1" i="1" dirty="0" err="1">
                <a:solidFill>
                  <a:srgbClr val="FF0000"/>
                </a:solidFill>
                <a:latin typeface="Times New Roman" panose="02020603050405020304" pitchFamily="18" charset="0"/>
                <a:cs typeface="Times New Roman" panose="02020603050405020304" pitchFamily="18" charset="0"/>
              </a:rPr>
              <a:t>với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nhận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định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nào</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Vì</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sao</a:t>
            </a:r>
            <a:r>
              <a:rPr lang="en-US" sz="2800" b="1" i="1" dirty="0">
                <a:solidFill>
                  <a:srgbClr val="FF0000"/>
                </a:solidFill>
                <a:latin typeface="Times New Roman" panose="02020603050405020304" pitchFamily="18" charset="0"/>
                <a:cs typeface="Times New Roman" panose="02020603050405020304" pitchFamily="18" charset="0"/>
              </a:rPr>
              <a:t>?</a:t>
            </a:r>
            <a:endParaRPr lang="vi-VN" sz="2800" b="1" i="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61162" y="953713"/>
            <a:ext cx="12141200" cy="477054"/>
          </a:xfrm>
          <a:prstGeom prst="rect">
            <a:avLst/>
          </a:prstGeom>
        </p:spPr>
        <p:txBody>
          <a:bodyPr>
            <a:spAutoFit/>
          </a:bodyPr>
          <a:lstStyle/>
          <a:p>
            <a:pPr>
              <a:defRPr/>
            </a:pPr>
            <a:r>
              <a:rPr lang="vi-VN" sz="2500" dirty="0">
                <a:solidFill>
                  <a:srgbClr val="002060"/>
                </a:solidFill>
                <a:latin typeface="Times New Roman" panose="02020603050405020304" pitchFamily="18" charset="0"/>
                <a:cs typeface="Times New Roman" panose="02020603050405020304" pitchFamily="18" charset="0"/>
              </a:rPr>
              <a:t>1. Nghệ thuật chân chính là nghệ thuật hướng tới con người và phục vụ đời sống con người...</a:t>
            </a:r>
            <a:endParaRPr lang="vi-VN" sz="2500" dirty="0">
              <a:solidFill>
                <a:srgbClr val="00206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45396" y="1547438"/>
            <a:ext cx="12042775" cy="477054"/>
          </a:xfrm>
          <a:prstGeom prst="rect">
            <a:avLst/>
          </a:prstGeom>
        </p:spPr>
        <p:txBody>
          <a:bodyPr>
            <a:spAutoFit/>
          </a:bodyPr>
          <a:lstStyle/>
          <a:p>
            <a:pPr>
              <a:defRPr/>
            </a:pPr>
            <a:r>
              <a:rPr lang="vi-VN" sz="2500" dirty="0">
                <a:solidFill>
                  <a:srgbClr val="002060"/>
                </a:solidFill>
                <a:latin typeface="Times New Roman" panose="02020603050405020304" pitchFamily="18" charset="0"/>
                <a:cs typeface="Times New Roman" panose="02020603050405020304" pitchFamily="18" charset="0"/>
              </a:rPr>
              <a:t>2. Nghệ thuật chân chính cảm động đất trời là nghệ thuật đến từ tâm hồn thuần khiết</a:t>
            </a:r>
            <a:endParaRPr lang="vi-VN" sz="2500" dirty="0">
              <a:solidFill>
                <a:srgbClr val="002060"/>
              </a:solidFill>
              <a:latin typeface="Times New Roman" panose="02020603050405020304" pitchFamily="18" charset="0"/>
              <a:cs typeface="Times New Roman" panose="02020603050405020304" pitchFamily="18" charset="0"/>
            </a:endParaRPr>
          </a:p>
        </p:txBody>
      </p:sp>
      <p:sp>
        <p:nvSpPr>
          <p:cNvPr id="2054" name="AutoShape 12" descr="Káº¿t quáº£ hÃ¬nh áº£nh cho HÃ¬nh áº£nh cá»­u trÃ¹ng ÄÃ i"/>
          <p:cNvSpPr>
            <a:spLocks noChangeAspect="1" noChangeArrowheads="1"/>
          </p:cNvSpPr>
          <p:nvPr/>
        </p:nvSpPr>
        <p:spPr bwMode="auto">
          <a:xfrm>
            <a:off x="407831" y="44729"/>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altLang="vi-VN" smtClean="0">
              <a:solidFill>
                <a:prstClr val="black"/>
              </a:solidFill>
              <a:latin typeface="Times New Roman" panose="02020603050405020304" pitchFamily="18" charset="0"/>
              <a:cs typeface="Times New Roman" panose="02020603050405020304" pitchFamily="18" charset="0"/>
            </a:endParaRPr>
          </a:p>
        </p:txBody>
      </p:sp>
      <p:pic>
        <p:nvPicPr>
          <p:cNvPr id="1026" name="Picture 2" descr="Chùa Một Cột - Biểu tượng văn hóa ngàn năm của Hà Nội"/>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1763" y="2535722"/>
            <a:ext cx="5446431" cy="36285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descr="Những cung điện nguy nga nổi tiếng trên toàn Thế Giớ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6358" y="2535722"/>
            <a:ext cx="5261300" cy="36285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circle(in)">
                                      <p:cBhvr>
                                        <p:cTn id="21" dur="2000"/>
                                        <p:tgtEl>
                                          <p:spTgt spid="102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circle(in)">
                                      <p:cBhvr>
                                        <p:cTn id="31"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44000" y="404693"/>
            <a:ext cx="8147767" cy="584775"/>
          </a:xfrm>
          <a:prstGeom prst="rect">
            <a:avLst/>
          </a:prstGeom>
          <a:solidFill>
            <a:srgbClr val="4F81BD">
              <a:lumMod val="20000"/>
              <a:lumOff val="80000"/>
            </a:srgbClr>
          </a:solidFill>
        </p:spPr>
        <p:txBody>
          <a:bodyPr wrap="square" lIns="91076" tIns="45538" rIns="91076" bIns="45538" rtlCol="0">
            <a:spAutoFit/>
          </a:bodyPr>
          <a:lstStyle/>
          <a:p>
            <a:pPr algn="ctr"/>
            <a:r>
              <a:rPr lang="en-US" sz="3200" b="1" kern="0" dirty="0" smtClean="0">
                <a:solidFill>
                  <a:srgbClr val="FF0000"/>
                </a:solidFill>
                <a:latin typeface="Times New Roman" panose="02020603050405020304" pitchFamily="18" charset="0"/>
                <a:cs typeface="Times New Roman" panose="02020603050405020304" pitchFamily="18" charset="0"/>
              </a:rPr>
              <a:t>II. </a:t>
            </a:r>
            <a:r>
              <a:rPr lang="en-US" sz="3200" b="1" kern="0" dirty="0" err="1" smtClean="0">
                <a:solidFill>
                  <a:srgbClr val="FF0000"/>
                </a:solidFill>
                <a:latin typeface="Times New Roman" panose="02020603050405020304" pitchFamily="18" charset="0"/>
                <a:cs typeface="Times New Roman" panose="02020603050405020304" pitchFamily="18" charset="0"/>
              </a:rPr>
              <a:t>Đọc</a:t>
            </a:r>
            <a:r>
              <a:rPr lang="en-US" sz="3200" b="1" kern="0" dirty="0" smtClean="0">
                <a:solidFill>
                  <a:srgbClr val="FF0000"/>
                </a:solidFill>
                <a:latin typeface="Times New Roman" panose="02020603050405020304" pitchFamily="18" charset="0"/>
                <a:cs typeface="Times New Roman" panose="02020603050405020304" pitchFamily="18" charset="0"/>
              </a:rPr>
              <a:t> - </a:t>
            </a:r>
            <a:r>
              <a:rPr lang="en-US" sz="3200" b="1" kern="0" dirty="0" err="1" smtClean="0">
                <a:solidFill>
                  <a:srgbClr val="FF0000"/>
                </a:solidFill>
                <a:latin typeface="Times New Roman" panose="02020603050405020304" pitchFamily="18" charset="0"/>
                <a:cs typeface="Times New Roman" panose="02020603050405020304" pitchFamily="18" charset="0"/>
              </a:rPr>
              <a:t>hiểu</a:t>
            </a:r>
            <a:r>
              <a:rPr lang="en-US" sz="3200" b="1" kern="0" dirty="0" smtClean="0">
                <a:solidFill>
                  <a:srgbClr val="FF0000"/>
                </a:solidFill>
                <a:latin typeface="Times New Roman" panose="02020603050405020304" pitchFamily="18" charset="0"/>
                <a:cs typeface="Times New Roman" panose="02020603050405020304" pitchFamily="18" charset="0"/>
              </a:rPr>
              <a:t> </a:t>
            </a:r>
            <a:r>
              <a:rPr lang="en-US" sz="3200" b="1" kern="0" dirty="0" err="1" smtClean="0">
                <a:solidFill>
                  <a:srgbClr val="FF0000"/>
                </a:solidFill>
                <a:latin typeface="Times New Roman" panose="02020603050405020304" pitchFamily="18" charset="0"/>
                <a:cs typeface="Times New Roman" panose="02020603050405020304" pitchFamily="18" charset="0"/>
              </a:rPr>
              <a:t>văn</a:t>
            </a:r>
            <a:r>
              <a:rPr lang="en-US" sz="3200" b="1" kern="0" dirty="0" smtClean="0">
                <a:solidFill>
                  <a:srgbClr val="FF0000"/>
                </a:solidFill>
                <a:latin typeface="Times New Roman" panose="02020603050405020304" pitchFamily="18" charset="0"/>
                <a:cs typeface="Times New Roman" panose="02020603050405020304" pitchFamily="18" charset="0"/>
              </a:rPr>
              <a:t> </a:t>
            </a:r>
            <a:r>
              <a:rPr lang="en-US" sz="3200" b="1" kern="0" dirty="0" err="1" smtClean="0">
                <a:solidFill>
                  <a:srgbClr val="FF0000"/>
                </a:solidFill>
                <a:latin typeface="Times New Roman" panose="02020603050405020304" pitchFamily="18" charset="0"/>
                <a:cs typeface="Times New Roman" panose="02020603050405020304" pitchFamily="18" charset="0"/>
              </a:rPr>
              <a:t>bản</a:t>
            </a:r>
            <a:endParaRPr lang="en-US" sz="3200" b="1" kern="0"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994497" y="1267940"/>
            <a:ext cx="9426509" cy="584408"/>
          </a:xfrm>
          <a:prstGeom prst="rect">
            <a:avLst/>
          </a:prstGeom>
          <a:noFill/>
        </p:spPr>
        <p:txBody>
          <a:bodyPr wrap="square" lIns="91076" tIns="45538" rIns="91076" bIns="45538" rtlCol="0">
            <a:spAutoFit/>
          </a:bodyPr>
          <a:lstStyle/>
          <a:p>
            <a:r>
              <a:rPr lang="en-US" sz="3200" b="1" i="1" dirty="0" smtClean="0">
                <a:solidFill>
                  <a:srgbClr val="44546A"/>
                </a:solidFill>
                <a:latin typeface="Times New Roman" panose="02020603050405020304" pitchFamily="18" charset="0"/>
                <a:cs typeface="Times New Roman" panose="02020603050405020304" pitchFamily="18" charset="0"/>
              </a:rPr>
              <a:t>2. </a:t>
            </a:r>
            <a:r>
              <a:rPr lang="en-US" sz="3200" b="1" i="1" dirty="0" err="1" smtClean="0">
                <a:solidFill>
                  <a:srgbClr val="44546A"/>
                </a:solidFill>
                <a:latin typeface="Times New Roman" panose="02020603050405020304" pitchFamily="18" charset="0"/>
                <a:cs typeface="Times New Roman" panose="02020603050405020304" pitchFamily="18" charset="0"/>
              </a:rPr>
              <a:t>Nhân</a:t>
            </a:r>
            <a:r>
              <a:rPr lang="en-US" sz="3200" b="1" i="1" dirty="0" smtClean="0">
                <a:solidFill>
                  <a:srgbClr val="44546A"/>
                </a:solidFill>
                <a:latin typeface="Times New Roman" panose="02020603050405020304" pitchFamily="18" charset="0"/>
                <a:cs typeface="Times New Roman" panose="02020603050405020304" pitchFamily="18" charset="0"/>
              </a:rPr>
              <a:t> </a:t>
            </a:r>
            <a:r>
              <a:rPr lang="en-US" sz="3200" b="1" i="1" dirty="0" err="1" smtClean="0">
                <a:solidFill>
                  <a:srgbClr val="44546A"/>
                </a:solidFill>
                <a:latin typeface="Times New Roman" panose="02020603050405020304" pitchFamily="18" charset="0"/>
                <a:cs typeface="Times New Roman" panose="02020603050405020304" pitchFamily="18" charset="0"/>
              </a:rPr>
              <a:t>vật</a:t>
            </a:r>
            <a:r>
              <a:rPr lang="en-US" sz="3200" b="1" i="1" dirty="0" smtClean="0">
                <a:solidFill>
                  <a:srgbClr val="44546A"/>
                </a:solidFill>
                <a:latin typeface="Times New Roman" panose="02020603050405020304" pitchFamily="18" charset="0"/>
                <a:cs typeface="Times New Roman" panose="02020603050405020304" pitchFamily="18" charset="0"/>
              </a:rPr>
              <a:t> </a:t>
            </a:r>
            <a:r>
              <a:rPr lang="en-US" sz="3200" b="1" i="1" dirty="0" err="1" smtClean="0">
                <a:solidFill>
                  <a:srgbClr val="44546A"/>
                </a:solidFill>
                <a:latin typeface="Times New Roman" panose="02020603050405020304" pitchFamily="18" charset="0"/>
                <a:cs typeface="Times New Roman" panose="02020603050405020304" pitchFamily="18" charset="0"/>
              </a:rPr>
              <a:t>Vũ</a:t>
            </a:r>
            <a:r>
              <a:rPr lang="en-US" sz="3200" b="1" i="1" dirty="0" smtClean="0">
                <a:solidFill>
                  <a:srgbClr val="44546A"/>
                </a:solidFill>
                <a:latin typeface="Times New Roman" panose="02020603050405020304" pitchFamily="18" charset="0"/>
                <a:cs typeface="Times New Roman" panose="02020603050405020304" pitchFamily="18" charset="0"/>
              </a:rPr>
              <a:t> </a:t>
            </a:r>
            <a:r>
              <a:rPr lang="en-US" sz="3200" b="1" i="1" dirty="0" err="1" smtClean="0">
                <a:solidFill>
                  <a:srgbClr val="44546A"/>
                </a:solidFill>
                <a:latin typeface="Times New Roman" panose="02020603050405020304" pitchFamily="18" charset="0"/>
                <a:cs typeface="Times New Roman" panose="02020603050405020304" pitchFamily="18" charset="0"/>
              </a:rPr>
              <a:t>Như</a:t>
            </a:r>
            <a:r>
              <a:rPr lang="en-US" sz="3200" b="1" i="1" dirty="0" smtClean="0">
                <a:solidFill>
                  <a:srgbClr val="44546A"/>
                </a:solidFill>
                <a:latin typeface="Times New Roman" panose="02020603050405020304" pitchFamily="18" charset="0"/>
                <a:cs typeface="Times New Roman" panose="02020603050405020304" pitchFamily="18" charset="0"/>
              </a:rPr>
              <a:t> </a:t>
            </a:r>
            <a:r>
              <a:rPr lang="en-US" sz="3200" b="1" i="1" dirty="0" err="1" smtClean="0">
                <a:solidFill>
                  <a:srgbClr val="44546A"/>
                </a:solidFill>
                <a:latin typeface="Times New Roman" panose="02020603050405020304" pitchFamily="18" charset="0"/>
                <a:cs typeface="Times New Roman" panose="02020603050405020304" pitchFamily="18" charset="0"/>
              </a:rPr>
              <a:t>Tô</a:t>
            </a:r>
            <a:r>
              <a:rPr lang="en-US" sz="3200" b="1" i="1" dirty="0" smtClean="0">
                <a:solidFill>
                  <a:srgbClr val="44546A"/>
                </a:solidFill>
                <a:latin typeface="Times New Roman" panose="02020603050405020304" pitchFamily="18" charset="0"/>
                <a:cs typeface="Times New Roman" panose="02020603050405020304" pitchFamily="18" charset="0"/>
              </a:rPr>
              <a:t>:</a:t>
            </a:r>
            <a:endParaRPr lang="en-US" sz="3200" b="1" i="1" dirty="0">
              <a:solidFill>
                <a:srgbClr val="44546A"/>
              </a:solidFill>
              <a:latin typeface="Times New Roman" panose="02020603050405020304" pitchFamily="18" charset="0"/>
              <a:cs typeface="Times New Roman" panose="02020603050405020304" pitchFamily="18" charset="0"/>
            </a:endParaRPr>
          </a:p>
        </p:txBody>
      </p:sp>
      <p:sp>
        <p:nvSpPr>
          <p:cNvPr id="2" name="Rectangle 1"/>
          <p:cNvSpPr/>
          <p:nvPr/>
        </p:nvSpPr>
        <p:spPr>
          <a:xfrm>
            <a:off x="662149" y="1284341"/>
            <a:ext cx="8135010" cy="5053691"/>
          </a:xfrm>
          <a:prstGeom prst="rect">
            <a:avLst/>
          </a:prstGeom>
        </p:spPr>
        <p:txBody>
          <a:bodyPr wrap="square">
            <a:spAutoFit/>
          </a:bodyPr>
          <a:lstStyle/>
          <a:p>
            <a:pPr lvl="0" algn="just" fontAlgn="base">
              <a:lnSpc>
                <a:spcPct val="150000"/>
              </a:lnSpc>
              <a:spcBef>
                <a:spcPct val="20000"/>
              </a:spcBef>
              <a:spcAft>
                <a:spcPct val="0"/>
              </a:spcAft>
            </a:pPr>
            <a:endParaRPr lang="en-US" sz="2600" b="1" i="1" dirty="0">
              <a:solidFill>
                <a:srgbClr val="000000"/>
              </a:solidFill>
              <a:latin typeface="Times New Roman" panose="02020603050405020304" pitchFamily="18" charset="0"/>
              <a:cs typeface="Times New Roman" panose="02020603050405020304" pitchFamily="18" charset="0"/>
            </a:endParaRPr>
          </a:p>
          <a:p>
            <a:pPr lvl="0" algn="just" fontAlgn="base">
              <a:lnSpc>
                <a:spcPct val="150000"/>
              </a:lnSpc>
              <a:spcBef>
                <a:spcPct val="20000"/>
              </a:spcBef>
              <a:spcAft>
                <a:spcPct val="0"/>
              </a:spcAft>
            </a:pPr>
            <a:r>
              <a:rPr lang="vi-VN" sz="2600" b="1" i="1" dirty="0">
                <a:solidFill>
                  <a:srgbClr val="000000"/>
                </a:solidFill>
                <a:latin typeface="Times New Roman" panose="02020603050405020304" pitchFamily="18" charset="0"/>
                <a:cs typeface="Times New Roman" panose="02020603050405020304" pitchFamily="18" charset="0"/>
              </a:rPr>
              <a:t>-  </a:t>
            </a:r>
            <a:r>
              <a:rPr lang="vi-VN" sz="2600" i="1" dirty="0">
                <a:solidFill>
                  <a:srgbClr val="000000"/>
                </a:solidFill>
                <a:latin typeface="Times New Roman" panose="02020603050405020304" pitchFamily="18" charset="0"/>
                <a:cs typeface="Times New Roman" panose="02020603050405020304" pitchFamily="18" charset="0"/>
              </a:rPr>
              <a:t> </a:t>
            </a:r>
            <a:r>
              <a:rPr lang="vi-VN" sz="2600" dirty="0">
                <a:solidFill>
                  <a:srgbClr val="000000"/>
                </a:solidFill>
                <a:latin typeface="Times New Roman" panose="02020603050405020304" pitchFamily="18" charset="0"/>
                <a:cs typeface="Times New Roman" panose="02020603050405020304" pitchFamily="18" charset="0"/>
              </a:rPr>
              <a:t>Là nhân vật bi kịch bởi quá say mê với ước mơ xây dựng một tòa lâu đài vĩ đại mà quên đi đời sống thực tế của nhân dân</a:t>
            </a:r>
            <a:r>
              <a:rPr lang="en-US" sz="2600" dirty="0">
                <a:solidFill>
                  <a:srgbClr val="000000"/>
                </a:solidFill>
                <a:latin typeface="Times New Roman" panose="02020603050405020304" pitchFamily="18" charset="0"/>
                <a:cs typeface="Times New Roman" panose="02020603050405020304" pitchFamily="18" charset="0"/>
              </a:rPr>
              <a:t>:</a:t>
            </a:r>
            <a:r>
              <a:rPr lang="vi-VN" sz="2600" dirty="0">
                <a:solidFill>
                  <a:srgbClr val="000000"/>
                </a:solidFill>
                <a:latin typeface="Times New Roman" panose="02020603050405020304" pitchFamily="18" charset="0"/>
                <a:cs typeface="Times New Roman" panose="02020603050405020304" pitchFamily="18" charset="0"/>
              </a:rPr>
              <a:t> </a:t>
            </a:r>
            <a:r>
              <a:rPr lang="vi-VN" sz="2600" i="1" dirty="0">
                <a:solidFill>
                  <a:srgbClr val="000000"/>
                </a:solidFill>
                <a:latin typeface="Times New Roman" panose="02020603050405020304" pitchFamily="18" charset="0"/>
                <a:cs typeface="Times New Roman" panose="02020603050405020304" pitchFamily="18" charset="0"/>
              </a:rPr>
              <a:t>Cửu Trùng Đài được xây bằng mồ hôi, nước mắt và cả xương máu của nhân </a:t>
            </a:r>
            <a:r>
              <a:rPr lang="vi-VN" sz="2600" i="1" dirty="0" smtClean="0">
                <a:solidFill>
                  <a:srgbClr val="000000"/>
                </a:solidFill>
                <a:latin typeface="Times New Roman" panose="02020603050405020304" pitchFamily="18" charset="0"/>
                <a:cs typeface="Times New Roman" panose="02020603050405020304" pitchFamily="18" charset="0"/>
              </a:rPr>
              <a:t>dân</a:t>
            </a:r>
            <a:r>
              <a:rPr lang="en-US" sz="2600" i="1" dirty="0" smtClean="0">
                <a:solidFill>
                  <a:srgbClr val="000000"/>
                </a:solidFill>
                <a:latin typeface="Times New Roman" panose="02020603050405020304" pitchFamily="18" charset="0"/>
                <a:cs typeface="Times New Roman" panose="02020603050405020304" pitchFamily="18" charset="0"/>
              </a:rPr>
              <a:t>.</a:t>
            </a:r>
            <a:endParaRPr lang="en-US" sz="2600" i="1" dirty="0">
              <a:solidFill>
                <a:srgbClr val="000000"/>
              </a:solidFill>
              <a:latin typeface="Times New Roman" panose="02020603050405020304" pitchFamily="18" charset="0"/>
              <a:cs typeface="Times New Roman" panose="02020603050405020304" pitchFamily="18" charset="0"/>
            </a:endParaRPr>
          </a:p>
          <a:p>
            <a:pPr lvl="0" algn="just" fontAlgn="base">
              <a:lnSpc>
                <a:spcPct val="150000"/>
              </a:lnSpc>
              <a:spcBef>
                <a:spcPct val="20000"/>
              </a:spcBef>
              <a:spcAft>
                <a:spcPct val="0"/>
              </a:spcAft>
            </a:pPr>
            <a:r>
              <a:rPr lang="en-US" sz="2600" b="1" i="1" dirty="0">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a:t>
            </a:r>
            <a:r>
              <a:rPr lang="vi-VN" sz="2600" b="1" i="1" dirty="0">
                <a:solidFill>
                  <a:srgbClr val="FF3300"/>
                </a:solidFill>
                <a:latin typeface="Times New Roman" panose="02020603050405020304" pitchFamily="18" charset="0"/>
                <a:cs typeface="Times New Roman" panose="02020603050405020304" pitchFamily="18" charset="0"/>
              </a:rPr>
              <a:t>Qua Vũ Như Tô, nhà văn đặt vấn đề về mối quan hệ giữa nghệ thuật và đời sống; giữa khát vọng nghệ thuật muôn đời với lợi ích của nhân dân </a:t>
            </a:r>
            <a:r>
              <a:rPr lang="en-US" sz="2600" b="1" i="1" dirty="0" smtClean="0">
                <a:solidFill>
                  <a:srgbClr val="FF3300"/>
                </a:solidFill>
                <a:latin typeface="Times New Roman" panose="02020603050405020304" pitchFamily="18" charset="0"/>
                <a:cs typeface="Times New Roman" panose="02020603050405020304" pitchFamily="18" charset="0"/>
              </a:rPr>
              <a:t>.</a:t>
            </a:r>
            <a:endParaRPr lang="vi-VN" sz="2600" b="1" i="1" dirty="0">
              <a:solidFill>
                <a:srgbClr val="FF3300"/>
              </a:solidFill>
              <a:latin typeface="Times New Roman" panose="02020603050405020304" pitchFamily="18" charset="0"/>
              <a:cs typeface="Times New Roman" panose="02020603050405020304" pitchFamily="18" charset="0"/>
            </a:endParaRPr>
          </a:p>
        </p:txBody>
      </p:sp>
      <p:pic>
        <p:nvPicPr>
          <p:cNvPr id="8" name="Picture 2" descr="Vũ Như Tô' sẽ được truyền hình trực tiếp - VnExpress Giải trí"/>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166075" y="2199287"/>
            <a:ext cx="2793650" cy="34920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4000" y="404693"/>
            <a:ext cx="8147767" cy="584775"/>
          </a:xfrm>
          <a:prstGeom prst="rect">
            <a:avLst/>
          </a:prstGeom>
          <a:solidFill>
            <a:srgbClr val="4F81BD">
              <a:lumMod val="20000"/>
              <a:lumOff val="80000"/>
            </a:srgbClr>
          </a:solidFill>
        </p:spPr>
        <p:txBody>
          <a:bodyPr wrap="square" lIns="91076" tIns="45538" rIns="91076" bIns="45538" rtlCol="0">
            <a:spAutoFit/>
          </a:bodyPr>
          <a:lstStyle/>
          <a:p>
            <a:pPr algn="ctr"/>
            <a:r>
              <a:rPr lang="en-US" sz="3200" b="1" kern="0" dirty="0" smtClean="0">
                <a:solidFill>
                  <a:srgbClr val="FF0000"/>
                </a:solidFill>
                <a:latin typeface="Times New Roman" panose="02020603050405020304" pitchFamily="18" charset="0"/>
                <a:cs typeface="Times New Roman" panose="02020603050405020304" pitchFamily="18" charset="0"/>
              </a:rPr>
              <a:t>II. </a:t>
            </a:r>
            <a:r>
              <a:rPr lang="en-US" sz="3200" b="1" kern="0" dirty="0" err="1" smtClean="0">
                <a:solidFill>
                  <a:srgbClr val="FF0000"/>
                </a:solidFill>
                <a:latin typeface="Times New Roman" panose="02020603050405020304" pitchFamily="18" charset="0"/>
                <a:cs typeface="Times New Roman" panose="02020603050405020304" pitchFamily="18" charset="0"/>
              </a:rPr>
              <a:t>Đọc</a:t>
            </a:r>
            <a:r>
              <a:rPr lang="en-US" sz="3200" b="1" kern="0" dirty="0" smtClean="0">
                <a:solidFill>
                  <a:srgbClr val="FF0000"/>
                </a:solidFill>
                <a:latin typeface="Times New Roman" panose="02020603050405020304" pitchFamily="18" charset="0"/>
                <a:cs typeface="Times New Roman" panose="02020603050405020304" pitchFamily="18" charset="0"/>
              </a:rPr>
              <a:t> - </a:t>
            </a:r>
            <a:r>
              <a:rPr lang="en-US" sz="3200" b="1" kern="0" dirty="0" err="1" smtClean="0">
                <a:solidFill>
                  <a:srgbClr val="FF0000"/>
                </a:solidFill>
                <a:latin typeface="Times New Roman" panose="02020603050405020304" pitchFamily="18" charset="0"/>
                <a:cs typeface="Times New Roman" panose="02020603050405020304" pitchFamily="18" charset="0"/>
              </a:rPr>
              <a:t>hiểu</a:t>
            </a:r>
            <a:r>
              <a:rPr lang="en-US" sz="3200" b="1" kern="0" dirty="0" smtClean="0">
                <a:solidFill>
                  <a:srgbClr val="FF0000"/>
                </a:solidFill>
                <a:latin typeface="Times New Roman" panose="02020603050405020304" pitchFamily="18" charset="0"/>
                <a:cs typeface="Times New Roman" panose="02020603050405020304" pitchFamily="18" charset="0"/>
              </a:rPr>
              <a:t> </a:t>
            </a:r>
            <a:r>
              <a:rPr lang="en-US" sz="3200" b="1" kern="0" dirty="0" err="1" smtClean="0">
                <a:solidFill>
                  <a:srgbClr val="FF0000"/>
                </a:solidFill>
                <a:latin typeface="Times New Roman" panose="02020603050405020304" pitchFamily="18" charset="0"/>
                <a:cs typeface="Times New Roman" panose="02020603050405020304" pitchFamily="18" charset="0"/>
              </a:rPr>
              <a:t>văn</a:t>
            </a:r>
            <a:r>
              <a:rPr lang="en-US" sz="3200" b="1" kern="0" dirty="0" smtClean="0">
                <a:solidFill>
                  <a:srgbClr val="FF0000"/>
                </a:solidFill>
                <a:latin typeface="Times New Roman" panose="02020603050405020304" pitchFamily="18" charset="0"/>
                <a:cs typeface="Times New Roman" panose="02020603050405020304" pitchFamily="18" charset="0"/>
              </a:rPr>
              <a:t> </a:t>
            </a:r>
            <a:r>
              <a:rPr lang="en-US" sz="3200" b="1" kern="0" dirty="0" err="1" smtClean="0">
                <a:solidFill>
                  <a:srgbClr val="FF0000"/>
                </a:solidFill>
                <a:latin typeface="Times New Roman" panose="02020603050405020304" pitchFamily="18" charset="0"/>
                <a:cs typeface="Times New Roman" panose="02020603050405020304" pitchFamily="18" charset="0"/>
              </a:rPr>
              <a:t>bản</a:t>
            </a:r>
            <a:endParaRPr lang="en-US" sz="3200" b="1" kern="0"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994497" y="1267940"/>
            <a:ext cx="9426509" cy="584408"/>
          </a:xfrm>
          <a:prstGeom prst="rect">
            <a:avLst/>
          </a:prstGeom>
          <a:noFill/>
        </p:spPr>
        <p:txBody>
          <a:bodyPr wrap="square" lIns="91076" tIns="45538" rIns="91076" bIns="45538" rtlCol="0">
            <a:spAutoFit/>
          </a:bodyPr>
          <a:lstStyle/>
          <a:p>
            <a:r>
              <a:rPr lang="en-US" sz="3200" b="1" i="1" dirty="0" smtClean="0">
                <a:solidFill>
                  <a:srgbClr val="44546A"/>
                </a:solidFill>
                <a:latin typeface="Times New Roman" panose="02020603050405020304" pitchFamily="18" charset="0"/>
                <a:cs typeface="Times New Roman" panose="02020603050405020304" pitchFamily="18" charset="0"/>
              </a:rPr>
              <a:t>3. </a:t>
            </a:r>
            <a:r>
              <a:rPr lang="en-US" sz="3200" b="1" i="1" dirty="0" err="1" smtClean="0">
                <a:solidFill>
                  <a:srgbClr val="44546A"/>
                </a:solidFill>
                <a:latin typeface="Times New Roman" panose="02020603050405020304" pitchFamily="18" charset="0"/>
                <a:cs typeface="Times New Roman" panose="02020603050405020304" pitchFamily="18" charset="0"/>
              </a:rPr>
              <a:t>Nhân</a:t>
            </a:r>
            <a:r>
              <a:rPr lang="en-US" sz="3200" b="1" i="1" dirty="0" smtClean="0">
                <a:solidFill>
                  <a:srgbClr val="44546A"/>
                </a:solidFill>
                <a:latin typeface="Times New Roman" panose="02020603050405020304" pitchFamily="18" charset="0"/>
                <a:cs typeface="Times New Roman" panose="02020603050405020304" pitchFamily="18" charset="0"/>
              </a:rPr>
              <a:t> </a:t>
            </a:r>
            <a:r>
              <a:rPr lang="en-US" sz="3200" b="1" i="1" dirty="0" err="1" smtClean="0">
                <a:solidFill>
                  <a:srgbClr val="44546A"/>
                </a:solidFill>
                <a:latin typeface="Times New Roman" panose="02020603050405020304" pitchFamily="18" charset="0"/>
                <a:cs typeface="Times New Roman" panose="02020603050405020304" pitchFamily="18" charset="0"/>
              </a:rPr>
              <a:t>vật</a:t>
            </a:r>
            <a:r>
              <a:rPr lang="en-US" sz="3200" b="1" i="1" dirty="0" smtClean="0">
                <a:solidFill>
                  <a:srgbClr val="44546A"/>
                </a:solidFill>
                <a:latin typeface="Times New Roman" panose="02020603050405020304" pitchFamily="18" charset="0"/>
                <a:cs typeface="Times New Roman" panose="02020603050405020304" pitchFamily="18" charset="0"/>
              </a:rPr>
              <a:t> </a:t>
            </a:r>
            <a:r>
              <a:rPr lang="en-US" sz="3200" b="1" i="1" dirty="0" err="1" smtClean="0">
                <a:solidFill>
                  <a:srgbClr val="44546A"/>
                </a:solidFill>
                <a:latin typeface="Times New Roman" panose="02020603050405020304" pitchFamily="18" charset="0"/>
                <a:cs typeface="Times New Roman" panose="02020603050405020304" pitchFamily="18" charset="0"/>
              </a:rPr>
              <a:t>Đan</a:t>
            </a:r>
            <a:r>
              <a:rPr lang="en-US" sz="3200" b="1" i="1" dirty="0" smtClean="0">
                <a:solidFill>
                  <a:srgbClr val="44546A"/>
                </a:solidFill>
                <a:latin typeface="Times New Roman" panose="02020603050405020304" pitchFamily="18" charset="0"/>
                <a:cs typeface="Times New Roman" panose="02020603050405020304" pitchFamily="18" charset="0"/>
              </a:rPr>
              <a:t> </a:t>
            </a:r>
            <a:r>
              <a:rPr lang="en-US" sz="3200" b="1" i="1" dirty="0" err="1" smtClean="0">
                <a:solidFill>
                  <a:srgbClr val="44546A"/>
                </a:solidFill>
                <a:latin typeface="Times New Roman" panose="02020603050405020304" pitchFamily="18" charset="0"/>
                <a:cs typeface="Times New Roman" panose="02020603050405020304" pitchFamily="18" charset="0"/>
              </a:rPr>
              <a:t>Thiềm</a:t>
            </a:r>
            <a:r>
              <a:rPr lang="en-US" sz="3200" b="1" i="1" dirty="0" smtClean="0">
                <a:solidFill>
                  <a:srgbClr val="44546A"/>
                </a:solidFill>
                <a:latin typeface="Times New Roman" panose="02020603050405020304" pitchFamily="18" charset="0"/>
                <a:cs typeface="Times New Roman" panose="02020603050405020304" pitchFamily="18" charset="0"/>
              </a:rPr>
              <a:t>:</a:t>
            </a:r>
            <a:endParaRPr lang="en-US" sz="3200" b="1" i="1" dirty="0">
              <a:solidFill>
                <a:srgbClr val="44546A"/>
              </a:solidFill>
              <a:latin typeface="Times New Roman" panose="02020603050405020304" pitchFamily="18" charset="0"/>
              <a:cs typeface="Times New Roman" panose="02020603050405020304" pitchFamily="18" charset="0"/>
            </a:endParaRPr>
          </a:p>
        </p:txBody>
      </p:sp>
      <p:sp>
        <p:nvSpPr>
          <p:cNvPr id="6" name="Rectangle 5"/>
          <p:cNvSpPr>
            <a:spLocks noChangeArrowheads="1"/>
          </p:cNvSpPr>
          <p:nvPr/>
        </p:nvSpPr>
        <p:spPr bwMode="auto">
          <a:xfrm>
            <a:off x="508000" y="2154646"/>
            <a:ext cx="7548179" cy="3914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fontAlgn="base">
              <a:lnSpc>
                <a:spcPct val="150000"/>
              </a:lnSpc>
              <a:spcBef>
                <a:spcPct val="20000"/>
              </a:spcBef>
              <a:spcAft>
                <a:spcPct val="0"/>
              </a:spcAft>
            </a:pPr>
            <a:r>
              <a:rPr lang="vi-VN" sz="2700" b="1" i="1" dirty="0" smtClean="0">
                <a:solidFill>
                  <a:srgbClr val="000000"/>
                </a:solidFill>
                <a:latin typeface="Times New Roman" panose="02020603050405020304" pitchFamily="18" charset="0"/>
                <a:cs typeface="Times New Roman" panose="02020603050405020304" pitchFamily="18" charset="0"/>
              </a:rPr>
              <a:t>- </a:t>
            </a:r>
            <a:r>
              <a:rPr lang="vi-VN" sz="2700" i="1" dirty="0" smtClean="0">
                <a:solidFill>
                  <a:srgbClr val="000000"/>
                </a:solidFill>
                <a:latin typeface="Times New Roman" panose="02020603050405020304" pitchFamily="18" charset="0"/>
                <a:cs typeface="Times New Roman" panose="02020603050405020304" pitchFamily="18" charset="0"/>
              </a:rPr>
              <a:t> </a:t>
            </a:r>
            <a:r>
              <a:rPr lang="vi-VN" sz="2700" dirty="0" smtClean="0">
                <a:solidFill>
                  <a:srgbClr val="000000"/>
                </a:solidFill>
                <a:latin typeface="Times New Roman" panose="02020603050405020304" pitchFamily="18" charset="0"/>
                <a:cs typeface="Times New Roman" panose="02020603050405020304" pitchFamily="18" charset="0"/>
              </a:rPr>
              <a:t>Là người trân trọng, đam mê cái tài – tài sáng tạo ra cái đẹp. Nét tính cách ấy được nhà văn gọi là “</a:t>
            </a:r>
            <a:r>
              <a:rPr lang="vi-VN" sz="2700" b="1" i="1" dirty="0" smtClean="0">
                <a:solidFill>
                  <a:srgbClr val="000000"/>
                </a:solidFill>
                <a:latin typeface="Times New Roman" panose="02020603050405020304" pitchFamily="18" charset="0"/>
                <a:cs typeface="Times New Roman" panose="02020603050405020304" pitchFamily="18" charset="0"/>
              </a:rPr>
              <a:t>bệnh Đan Thiềm</a:t>
            </a:r>
            <a:r>
              <a:rPr lang="vi-VN" sz="2700" dirty="0" smtClean="0">
                <a:solidFill>
                  <a:srgbClr val="000000"/>
                </a:solidFill>
                <a:latin typeface="Times New Roman" panose="02020603050405020304" pitchFamily="18" charset="0"/>
                <a:cs typeface="Times New Roman" panose="02020603050405020304" pitchFamily="18" charset="0"/>
              </a:rPr>
              <a:t>” – “bệnh” mê đắm tài hoa siêu việt của người sáng tạo nghệ thuật, sáng tạo cái </a:t>
            </a:r>
            <a:r>
              <a:rPr lang="vi-VN" sz="2700" dirty="0" smtClean="0">
                <a:solidFill>
                  <a:srgbClr val="000000"/>
                </a:solidFill>
                <a:latin typeface="Times New Roman" panose="02020603050405020304" pitchFamily="18" charset="0"/>
                <a:cs typeface="Times New Roman" panose="02020603050405020304" pitchFamily="18" charset="0"/>
              </a:rPr>
              <a:t>đẹp</a:t>
            </a:r>
            <a:r>
              <a:rPr lang="en-US" sz="2700" dirty="0" smtClean="0">
                <a:solidFill>
                  <a:srgbClr val="000000"/>
                </a:solidFill>
                <a:latin typeface="Times New Roman" panose="02020603050405020304" pitchFamily="18" charset="0"/>
                <a:cs typeface="Times New Roman" panose="02020603050405020304" pitchFamily="18" charset="0"/>
              </a:rPr>
              <a:t>.</a:t>
            </a:r>
            <a:endParaRPr lang="vi-VN" sz="2700" b="1" i="1" dirty="0" smtClean="0">
              <a:solidFill>
                <a:srgbClr val="000000"/>
              </a:solidFill>
              <a:latin typeface="Times New Roman" panose="02020603050405020304" pitchFamily="18" charset="0"/>
              <a:cs typeface="Times New Roman" panose="02020603050405020304" pitchFamily="18" charset="0"/>
            </a:endParaRPr>
          </a:p>
          <a:p>
            <a:pPr algn="just" fontAlgn="base">
              <a:lnSpc>
                <a:spcPct val="150000"/>
              </a:lnSpc>
              <a:spcBef>
                <a:spcPct val="20000"/>
              </a:spcBef>
              <a:spcAft>
                <a:spcPct val="0"/>
              </a:spcAft>
            </a:pPr>
            <a:r>
              <a:rPr lang="vi-VN" sz="2700" b="1" i="1" dirty="0" smtClean="0">
                <a:solidFill>
                  <a:srgbClr val="000000"/>
                </a:solidFill>
                <a:latin typeface="Times New Roman" panose="02020603050405020304" pitchFamily="18" charset="0"/>
                <a:cs typeface="Times New Roman" panose="02020603050405020304" pitchFamily="18" charset="0"/>
              </a:rPr>
              <a:t>- </a:t>
            </a:r>
            <a:r>
              <a:rPr lang="vi-VN" sz="2700" i="1" dirty="0" smtClean="0">
                <a:solidFill>
                  <a:srgbClr val="000000"/>
                </a:solidFill>
                <a:latin typeface="Times New Roman" panose="02020603050405020304" pitchFamily="18" charset="0"/>
                <a:cs typeface="Times New Roman" panose="02020603050405020304" pitchFamily="18" charset="0"/>
              </a:rPr>
              <a:t> </a:t>
            </a:r>
            <a:r>
              <a:rPr lang="vi-VN" sz="2700" dirty="0" smtClean="0">
                <a:solidFill>
                  <a:srgbClr val="000000"/>
                </a:solidFill>
                <a:latin typeface="Times New Roman" panose="02020603050405020304" pitchFamily="18" charset="0"/>
                <a:cs typeface="Times New Roman" panose="02020603050405020304" pitchFamily="18" charset="0"/>
              </a:rPr>
              <a:t>Là người luôn tỉnh táo, sáng suốt, thức thời, biết thích ứng với hoàn cảnh. </a:t>
            </a:r>
            <a:endParaRPr lang="vi-VN" sz="2700" dirty="0" smtClean="0">
              <a:solidFill>
                <a:srgbClr val="FF3300"/>
              </a:solidFill>
              <a:latin typeface="Times New Roman" panose="02020603050405020304" pitchFamily="18" charset="0"/>
              <a:cs typeface="Times New Roman" panose="02020603050405020304" pitchFamily="18" charset="0"/>
            </a:endParaRPr>
          </a:p>
        </p:txBody>
      </p:sp>
      <p:pic>
        <p:nvPicPr>
          <p:cNvPr id="2050" name="Picture 2" descr="Đan Thiềm Tài sắc không nơi trú ngụ... - Học văn - Văn học | Facebook"/>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479767" y="2215055"/>
            <a:ext cx="3254697" cy="40280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circle(in)">
                                      <p:cBhvr>
                                        <p:cTn id="13" dur="20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1000"/>
                                        <p:tgtEl>
                                          <p:spTgt spid="6">
                                            <p:txEl>
                                              <p:pRg st="0" end="0"/>
                                            </p:txEl>
                                          </p:spTgt>
                                        </p:tgtEl>
                                      </p:cBhvr>
                                    </p:animEffect>
                                    <p:anim calcmode="lin" valueType="num">
                                      <p:cBhvr>
                                        <p:cTn id="1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1000"/>
                                        <p:tgtEl>
                                          <p:spTgt spid="6">
                                            <p:txEl>
                                              <p:pRg st="1" end="1"/>
                                            </p:txEl>
                                          </p:spTgt>
                                        </p:tgtEl>
                                      </p:cBhvr>
                                    </p:animEffect>
                                    <p:anim calcmode="lin" valueType="num">
                                      <p:cBhvr>
                                        <p:cTn id="26"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4000" y="404693"/>
            <a:ext cx="8147767" cy="584775"/>
          </a:xfrm>
          <a:prstGeom prst="rect">
            <a:avLst/>
          </a:prstGeom>
          <a:solidFill>
            <a:srgbClr val="4F81BD">
              <a:lumMod val="20000"/>
              <a:lumOff val="80000"/>
            </a:srgbClr>
          </a:solidFill>
        </p:spPr>
        <p:txBody>
          <a:bodyPr wrap="square" lIns="91076" tIns="45538" rIns="91076" bIns="45538" rtlCol="0">
            <a:spAutoFit/>
          </a:bodyPr>
          <a:lstStyle/>
          <a:p>
            <a:pPr algn="ctr"/>
            <a:r>
              <a:rPr lang="en-US" sz="3200" b="1" kern="0" dirty="0" smtClean="0">
                <a:solidFill>
                  <a:srgbClr val="FF0000"/>
                </a:solidFill>
                <a:latin typeface="Times New Roman" panose="02020603050405020304" pitchFamily="18" charset="0"/>
                <a:cs typeface="Times New Roman" panose="02020603050405020304" pitchFamily="18" charset="0"/>
              </a:rPr>
              <a:t>II. </a:t>
            </a:r>
            <a:r>
              <a:rPr lang="en-US" sz="3200" b="1" kern="0" dirty="0" err="1" smtClean="0">
                <a:solidFill>
                  <a:srgbClr val="FF0000"/>
                </a:solidFill>
                <a:latin typeface="Times New Roman" panose="02020603050405020304" pitchFamily="18" charset="0"/>
                <a:cs typeface="Times New Roman" panose="02020603050405020304" pitchFamily="18" charset="0"/>
              </a:rPr>
              <a:t>Đọc</a:t>
            </a:r>
            <a:r>
              <a:rPr lang="en-US" sz="3200" b="1" kern="0" dirty="0" smtClean="0">
                <a:solidFill>
                  <a:srgbClr val="FF0000"/>
                </a:solidFill>
                <a:latin typeface="Times New Roman" panose="02020603050405020304" pitchFamily="18" charset="0"/>
                <a:cs typeface="Times New Roman" panose="02020603050405020304" pitchFamily="18" charset="0"/>
              </a:rPr>
              <a:t> - </a:t>
            </a:r>
            <a:r>
              <a:rPr lang="en-US" sz="3200" b="1" kern="0" dirty="0" err="1" smtClean="0">
                <a:solidFill>
                  <a:srgbClr val="FF0000"/>
                </a:solidFill>
                <a:latin typeface="Times New Roman" panose="02020603050405020304" pitchFamily="18" charset="0"/>
                <a:cs typeface="Times New Roman" panose="02020603050405020304" pitchFamily="18" charset="0"/>
              </a:rPr>
              <a:t>hiểu</a:t>
            </a:r>
            <a:r>
              <a:rPr lang="en-US" sz="3200" b="1" kern="0" dirty="0" smtClean="0">
                <a:solidFill>
                  <a:srgbClr val="FF0000"/>
                </a:solidFill>
                <a:latin typeface="Times New Roman" panose="02020603050405020304" pitchFamily="18" charset="0"/>
                <a:cs typeface="Times New Roman" panose="02020603050405020304" pitchFamily="18" charset="0"/>
              </a:rPr>
              <a:t> </a:t>
            </a:r>
            <a:r>
              <a:rPr lang="en-US" sz="3200" b="1" kern="0" dirty="0" err="1" smtClean="0">
                <a:solidFill>
                  <a:srgbClr val="FF0000"/>
                </a:solidFill>
                <a:latin typeface="Times New Roman" panose="02020603050405020304" pitchFamily="18" charset="0"/>
                <a:cs typeface="Times New Roman" panose="02020603050405020304" pitchFamily="18" charset="0"/>
              </a:rPr>
              <a:t>văn</a:t>
            </a:r>
            <a:r>
              <a:rPr lang="en-US" sz="3200" b="1" kern="0" dirty="0" smtClean="0">
                <a:solidFill>
                  <a:srgbClr val="FF0000"/>
                </a:solidFill>
                <a:latin typeface="Times New Roman" panose="02020603050405020304" pitchFamily="18" charset="0"/>
                <a:cs typeface="Times New Roman" panose="02020603050405020304" pitchFamily="18" charset="0"/>
              </a:rPr>
              <a:t> </a:t>
            </a:r>
            <a:r>
              <a:rPr lang="en-US" sz="3200" b="1" kern="0" dirty="0" err="1" smtClean="0">
                <a:solidFill>
                  <a:srgbClr val="FF0000"/>
                </a:solidFill>
                <a:latin typeface="Times New Roman" panose="02020603050405020304" pitchFamily="18" charset="0"/>
                <a:cs typeface="Times New Roman" panose="02020603050405020304" pitchFamily="18" charset="0"/>
              </a:rPr>
              <a:t>bản</a:t>
            </a:r>
            <a:endParaRPr lang="en-US" sz="3200" b="1" kern="0"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994497" y="1267940"/>
            <a:ext cx="9426509" cy="584408"/>
          </a:xfrm>
          <a:prstGeom prst="rect">
            <a:avLst/>
          </a:prstGeom>
          <a:noFill/>
        </p:spPr>
        <p:txBody>
          <a:bodyPr wrap="square" lIns="91076" tIns="45538" rIns="91076" bIns="45538" rtlCol="0">
            <a:spAutoFit/>
          </a:bodyPr>
          <a:lstStyle/>
          <a:p>
            <a:r>
              <a:rPr lang="en-US" sz="3200" b="1" i="1" dirty="0" smtClean="0">
                <a:solidFill>
                  <a:srgbClr val="44546A"/>
                </a:solidFill>
                <a:latin typeface="Times New Roman" panose="02020603050405020304" pitchFamily="18" charset="0"/>
                <a:cs typeface="Times New Roman" panose="02020603050405020304" pitchFamily="18" charset="0"/>
              </a:rPr>
              <a:t>3. </a:t>
            </a:r>
            <a:r>
              <a:rPr lang="en-US" sz="3200" b="1" i="1" dirty="0" err="1" smtClean="0">
                <a:solidFill>
                  <a:srgbClr val="44546A"/>
                </a:solidFill>
                <a:latin typeface="Times New Roman" panose="02020603050405020304" pitchFamily="18" charset="0"/>
                <a:cs typeface="Times New Roman" panose="02020603050405020304" pitchFamily="18" charset="0"/>
              </a:rPr>
              <a:t>Nhân</a:t>
            </a:r>
            <a:r>
              <a:rPr lang="en-US" sz="3200" b="1" i="1" dirty="0" smtClean="0">
                <a:solidFill>
                  <a:srgbClr val="44546A"/>
                </a:solidFill>
                <a:latin typeface="Times New Roman" panose="02020603050405020304" pitchFamily="18" charset="0"/>
                <a:cs typeface="Times New Roman" panose="02020603050405020304" pitchFamily="18" charset="0"/>
              </a:rPr>
              <a:t> </a:t>
            </a:r>
            <a:r>
              <a:rPr lang="en-US" sz="3200" b="1" i="1" dirty="0" err="1" smtClean="0">
                <a:solidFill>
                  <a:srgbClr val="44546A"/>
                </a:solidFill>
                <a:latin typeface="Times New Roman" panose="02020603050405020304" pitchFamily="18" charset="0"/>
                <a:cs typeface="Times New Roman" panose="02020603050405020304" pitchFamily="18" charset="0"/>
              </a:rPr>
              <a:t>vật</a:t>
            </a:r>
            <a:r>
              <a:rPr lang="en-US" sz="3200" b="1" i="1" dirty="0" smtClean="0">
                <a:solidFill>
                  <a:srgbClr val="44546A"/>
                </a:solidFill>
                <a:latin typeface="Times New Roman" panose="02020603050405020304" pitchFamily="18" charset="0"/>
                <a:cs typeface="Times New Roman" panose="02020603050405020304" pitchFamily="18" charset="0"/>
              </a:rPr>
              <a:t> </a:t>
            </a:r>
            <a:r>
              <a:rPr lang="en-US" sz="3200" b="1" i="1" dirty="0" err="1" smtClean="0">
                <a:solidFill>
                  <a:srgbClr val="44546A"/>
                </a:solidFill>
                <a:latin typeface="Times New Roman" panose="02020603050405020304" pitchFamily="18" charset="0"/>
                <a:cs typeface="Times New Roman" panose="02020603050405020304" pitchFamily="18" charset="0"/>
              </a:rPr>
              <a:t>Đan</a:t>
            </a:r>
            <a:r>
              <a:rPr lang="en-US" sz="3200" b="1" i="1" dirty="0" smtClean="0">
                <a:solidFill>
                  <a:srgbClr val="44546A"/>
                </a:solidFill>
                <a:latin typeface="Times New Roman" panose="02020603050405020304" pitchFamily="18" charset="0"/>
                <a:cs typeface="Times New Roman" panose="02020603050405020304" pitchFamily="18" charset="0"/>
              </a:rPr>
              <a:t> </a:t>
            </a:r>
            <a:r>
              <a:rPr lang="en-US" sz="3200" b="1" i="1" dirty="0" err="1" smtClean="0">
                <a:solidFill>
                  <a:srgbClr val="44546A"/>
                </a:solidFill>
                <a:latin typeface="Times New Roman" panose="02020603050405020304" pitchFamily="18" charset="0"/>
                <a:cs typeface="Times New Roman" panose="02020603050405020304" pitchFamily="18" charset="0"/>
              </a:rPr>
              <a:t>Thiềm</a:t>
            </a:r>
            <a:r>
              <a:rPr lang="en-US" sz="3200" b="1" i="1" dirty="0" smtClean="0">
                <a:solidFill>
                  <a:srgbClr val="44546A"/>
                </a:solidFill>
                <a:latin typeface="Times New Roman" panose="02020603050405020304" pitchFamily="18" charset="0"/>
                <a:cs typeface="Times New Roman" panose="02020603050405020304" pitchFamily="18" charset="0"/>
              </a:rPr>
              <a:t>:</a:t>
            </a:r>
            <a:endParaRPr lang="en-US" sz="3200" b="1" i="1" dirty="0">
              <a:solidFill>
                <a:srgbClr val="44546A"/>
              </a:solidFill>
              <a:latin typeface="Times New Roman" panose="02020603050405020304" pitchFamily="18" charset="0"/>
              <a:cs typeface="Times New Roman" panose="02020603050405020304" pitchFamily="18" charset="0"/>
            </a:endParaRPr>
          </a:p>
        </p:txBody>
      </p:sp>
      <p:sp>
        <p:nvSpPr>
          <p:cNvPr id="6" name="Rectangle 5"/>
          <p:cNvSpPr>
            <a:spLocks noChangeArrowheads="1"/>
          </p:cNvSpPr>
          <p:nvPr/>
        </p:nvSpPr>
        <p:spPr bwMode="auto">
          <a:xfrm>
            <a:off x="508000" y="2784260"/>
            <a:ext cx="7485117" cy="1962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fontAlgn="base">
              <a:lnSpc>
                <a:spcPct val="150000"/>
              </a:lnSpc>
              <a:spcBef>
                <a:spcPct val="20000"/>
              </a:spcBef>
              <a:spcAft>
                <a:spcPct val="0"/>
              </a:spcAft>
            </a:pPr>
            <a:r>
              <a:rPr lang="vi-VN" sz="2700" b="1" i="1" dirty="0" smtClean="0">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a:t>
            </a:r>
            <a:r>
              <a:rPr lang="en-US" sz="2700" b="1" i="1" dirty="0" smtClean="0">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 </a:t>
            </a:r>
            <a:r>
              <a:rPr lang="vi-VN" sz="2700" b="1" i="1" dirty="0" smtClean="0">
                <a:solidFill>
                  <a:srgbClr val="FF3300"/>
                </a:solidFill>
                <a:latin typeface="Times New Roman" panose="02020603050405020304" pitchFamily="18" charset="0"/>
                <a:cs typeface="Times New Roman" panose="02020603050405020304" pitchFamily="18" charset="0"/>
              </a:rPr>
              <a:t>Bi kịch, nỗi đau của Đan Thiềm là không bảo vệ được cái đẹp, không cứu được người tài ngay cả khi sẵn sàng đánh đổi cả mạng </a:t>
            </a:r>
            <a:r>
              <a:rPr lang="vi-VN" sz="2700" b="1" i="1" dirty="0" smtClean="0">
                <a:solidFill>
                  <a:srgbClr val="FF3300"/>
                </a:solidFill>
                <a:latin typeface="Times New Roman" panose="02020603050405020304" pitchFamily="18" charset="0"/>
                <a:cs typeface="Times New Roman" panose="02020603050405020304" pitchFamily="18" charset="0"/>
              </a:rPr>
              <a:t>sống</a:t>
            </a:r>
            <a:r>
              <a:rPr lang="en-US" sz="2700" b="1" i="1" dirty="0" smtClean="0">
                <a:solidFill>
                  <a:srgbClr val="FF3300"/>
                </a:solidFill>
                <a:latin typeface="Times New Roman" panose="02020603050405020304" pitchFamily="18" charset="0"/>
                <a:cs typeface="Times New Roman" panose="02020603050405020304" pitchFamily="18" charset="0"/>
              </a:rPr>
              <a:t>.</a:t>
            </a:r>
            <a:r>
              <a:rPr lang="vi-VN" sz="2700" b="1" i="1" dirty="0" smtClean="0">
                <a:solidFill>
                  <a:srgbClr val="FF3300"/>
                </a:solidFill>
                <a:latin typeface="Times New Roman" panose="02020603050405020304" pitchFamily="18" charset="0"/>
                <a:cs typeface="Times New Roman" panose="02020603050405020304" pitchFamily="18" charset="0"/>
              </a:rPr>
              <a:t> </a:t>
            </a:r>
            <a:endParaRPr lang="vi-VN" sz="2700" b="1" i="1" dirty="0" smtClean="0">
              <a:solidFill>
                <a:srgbClr val="FF3300"/>
              </a:solidFill>
              <a:latin typeface="Times New Roman" panose="02020603050405020304" pitchFamily="18" charset="0"/>
              <a:cs typeface="Times New Roman" panose="02020603050405020304" pitchFamily="18" charset="0"/>
            </a:endParaRPr>
          </a:p>
        </p:txBody>
      </p:sp>
      <p:pic>
        <p:nvPicPr>
          <p:cNvPr id="2050" name="Picture 2" descr="Đan Thiềm Tài sắc không nơi trú ngụ... - Học văn - Văn học | Facebook"/>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479767" y="2215055"/>
            <a:ext cx="3254697" cy="40280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4000" y="404693"/>
            <a:ext cx="8147767" cy="584775"/>
          </a:xfrm>
          <a:prstGeom prst="rect">
            <a:avLst/>
          </a:prstGeom>
          <a:solidFill>
            <a:srgbClr val="4F81BD">
              <a:lumMod val="20000"/>
              <a:lumOff val="80000"/>
            </a:srgbClr>
          </a:solidFill>
        </p:spPr>
        <p:txBody>
          <a:bodyPr wrap="square" lIns="91076" tIns="45538" rIns="91076" bIns="45538" rtlCol="0">
            <a:spAutoFit/>
          </a:bodyPr>
          <a:lstStyle/>
          <a:p>
            <a:pPr algn="ctr"/>
            <a:r>
              <a:rPr lang="en-US" sz="3200" b="1" kern="0" dirty="0" smtClean="0">
                <a:solidFill>
                  <a:srgbClr val="FF0000"/>
                </a:solidFill>
                <a:latin typeface="Times New Roman" panose="02020603050405020304" pitchFamily="18" charset="0"/>
                <a:cs typeface="Times New Roman" panose="02020603050405020304" pitchFamily="18" charset="0"/>
              </a:rPr>
              <a:t>III. </a:t>
            </a:r>
            <a:r>
              <a:rPr lang="en-US" sz="3200" b="1" kern="0" dirty="0" err="1" smtClean="0">
                <a:solidFill>
                  <a:srgbClr val="FF0000"/>
                </a:solidFill>
                <a:latin typeface="Times New Roman" panose="02020603050405020304" pitchFamily="18" charset="0"/>
                <a:cs typeface="Times New Roman" panose="02020603050405020304" pitchFamily="18" charset="0"/>
              </a:rPr>
              <a:t>Tổng</a:t>
            </a:r>
            <a:r>
              <a:rPr lang="en-US" sz="3200" b="1" kern="0" dirty="0" smtClean="0">
                <a:solidFill>
                  <a:srgbClr val="FF0000"/>
                </a:solidFill>
                <a:latin typeface="Times New Roman" panose="02020603050405020304" pitchFamily="18" charset="0"/>
                <a:cs typeface="Times New Roman" panose="02020603050405020304" pitchFamily="18" charset="0"/>
              </a:rPr>
              <a:t> </a:t>
            </a:r>
            <a:r>
              <a:rPr lang="en-US" sz="3200" b="1" kern="0" dirty="0" err="1" smtClean="0">
                <a:solidFill>
                  <a:srgbClr val="FF0000"/>
                </a:solidFill>
                <a:latin typeface="Times New Roman" panose="02020603050405020304" pitchFamily="18" charset="0"/>
                <a:cs typeface="Times New Roman" panose="02020603050405020304" pitchFamily="18" charset="0"/>
              </a:rPr>
              <a:t>kết</a:t>
            </a:r>
            <a:endParaRPr lang="en-US" sz="3200" b="1" kern="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a:spLocks noChangeArrowheads="1"/>
          </p:cNvSpPr>
          <p:nvPr/>
        </p:nvSpPr>
        <p:spPr bwMode="auto">
          <a:xfrm>
            <a:off x="646381" y="2165746"/>
            <a:ext cx="10547132" cy="2608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457200" marR="0" lvl="0" indent="-457200" algn="just" defTabSz="914400" eaLnBrk="1" fontAlgn="base" latinLnBrk="0" hangingPunct="1">
              <a:lnSpc>
                <a:spcPct val="150000"/>
              </a:lnSpc>
              <a:spcBef>
                <a:spcPct val="20000"/>
              </a:spcBef>
              <a:spcAft>
                <a:spcPct val="0"/>
              </a:spcAft>
              <a:buClrTx/>
              <a:buSzTx/>
              <a:buFontTx/>
              <a:buChar char="-"/>
              <a:defRPr/>
            </a:pPr>
            <a:r>
              <a:rPr kumimoji="0" lang="vi-VN" sz="2800" b="0" i="0" u="none" strike="noStrike" kern="0" cap="none" spc="0" normalizeH="0" baseline="0" noProof="0" dirty="0" smtClean="0">
                <a:ln>
                  <a:noFill/>
                </a:ln>
                <a:solidFill>
                  <a:srgbClr val="000000"/>
                </a:solidFill>
                <a:effectLst/>
                <a:uLnTx/>
                <a:uFillTx/>
                <a:latin typeface="+mj-lt"/>
              </a:rPr>
              <a:t>Đoạn trích Vĩnh biệt Cửu Trùng Đài đặt ra vấn dề sâu sắc có ý nghĩa muôn thuở về cái đẹp, về mối quan hệ giữa người nghệ sĩ và nhân dân, đồng thời tác giả cũng bày tỏ niềm cảm thông, trân trọng đối với người nghệ sĩ tài năng, giàu khát vọng nhưng rơi vào bi kịch</a:t>
            </a:r>
            <a:r>
              <a:rPr kumimoji="0" lang="en-US" sz="2800" b="0" i="0" u="none" strike="noStrike" kern="0" cap="none" spc="0" normalizeH="0" baseline="0" noProof="0" dirty="0" smtClean="0">
                <a:ln>
                  <a:noFill/>
                </a:ln>
                <a:solidFill>
                  <a:srgbClr val="000000"/>
                </a:solidFill>
                <a:effectLst/>
                <a:uLnTx/>
                <a:uFillTx/>
                <a:latin typeface="+mj-lt"/>
              </a:rPr>
              <a:t>.</a:t>
            </a:r>
            <a:endParaRPr kumimoji="0" lang="en-US" sz="2800" b="0" i="0" u="none" strike="noStrike" kern="0" cap="none" spc="0" normalizeH="0" baseline="0" noProof="0" dirty="0" smtClean="0">
              <a:ln>
                <a:noFill/>
              </a:ln>
              <a:solidFill>
                <a:srgbClr val="000000"/>
              </a:solidFill>
              <a:effectLst/>
              <a:uLnTx/>
              <a:uFillTx/>
              <a:latin typeface="+mj-lt"/>
            </a:endParaRPr>
          </a:p>
        </p:txBody>
      </p:sp>
      <p:sp>
        <p:nvSpPr>
          <p:cNvPr id="6" name="Rectangle 5"/>
          <p:cNvSpPr/>
          <p:nvPr/>
        </p:nvSpPr>
        <p:spPr>
          <a:xfrm>
            <a:off x="682800" y="1338590"/>
            <a:ext cx="2315057" cy="584775"/>
          </a:xfrm>
          <a:prstGeom prst="rect">
            <a:avLst/>
          </a:prstGeom>
        </p:spPr>
        <p:txBody>
          <a:bodyPr wrap="none">
            <a:spAutoFit/>
          </a:bodyPr>
          <a:lstStyle/>
          <a:p>
            <a:pPr lvl="0"/>
            <a:r>
              <a:rPr lang="en-US" sz="3200" b="1" i="1" dirty="0" smtClean="0">
                <a:solidFill>
                  <a:prstClr val="black"/>
                </a:solidFill>
                <a:latin typeface="Times New Roman" panose="02020603050405020304" pitchFamily="18" charset="0"/>
                <a:cs typeface="Times New Roman" panose="02020603050405020304" pitchFamily="18" charset="0"/>
              </a:rPr>
              <a:t>1. </a:t>
            </a:r>
            <a:r>
              <a:rPr lang="en-US" sz="3200" b="1" i="1" dirty="0" err="1" smtClean="0">
                <a:solidFill>
                  <a:prstClr val="black"/>
                </a:solidFill>
                <a:latin typeface="Times New Roman" panose="02020603050405020304" pitchFamily="18" charset="0"/>
                <a:cs typeface="Times New Roman" panose="02020603050405020304" pitchFamily="18" charset="0"/>
              </a:rPr>
              <a:t>Nội</a:t>
            </a:r>
            <a:r>
              <a:rPr lang="en-US" sz="3200" b="1" i="1" dirty="0" smtClean="0">
                <a:solidFill>
                  <a:prstClr val="black"/>
                </a:solidFill>
                <a:latin typeface="Times New Roman" panose="02020603050405020304" pitchFamily="18" charset="0"/>
                <a:cs typeface="Times New Roman" panose="02020603050405020304" pitchFamily="18" charset="0"/>
              </a:rPr>
              <a:t> </a:t>
            </a:r>
            <a:r>
              <a:rPr lang="en-US" sz="3200" b="1" i="1" dirty="0">
                <a:solidFill>
                  <a:prstClr val="black"/>
                </a:solidFill>
                <a:latin typeface="Times New Roman" panose="02020603050405020304" pitchFamily="18" charset="0"/>
                <a:cs typeface="Times New Roman" panose="02020603050405020304" pitchFamily="18" charset="0"/>
              </a:rPr>
              <a:t>dung:</a:t>
            </a:r>
            <a:endParaRPr lang="en-US" sz="3200" b="1" i="1"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1000"/>
                                        <p:tgtEl>
                                          <p:spTgt spid="5">
                                            <p:txEl>
                                              <p:pRg st="0" end="0"/>
                                            </p:txEl>
                                          </p:spTgt>
                                        </p:tgtEl>
                                      </p:cBhvr>
                                    </p:animEffect>
                                    <p:anim calcmode="lin" valueType="num">
                                      <p:cBhvr>
                                        <p:cTn id="1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4000" y="404693"/>
            <a:ext cx="8147767" cy="584775"/>
          </a:xfrm>
          <a:prstGeom prst="rect">
            <a:avLst/>
          </a:prstGeom>
          <a:solidFill>
            <a:srgbClr val="4F81BD">
              <a:lumMod val="20000"/>
              <a:lumOff val="80000"/>
            </a:srgbClr>
          </a:solidFill>
        </p:spPr>
        <p:txBody>
          <a:bodyPr wrap="square" lIns="91076" tIns="45538" rIns="91076" bIns="45538" rtlCol="0">
            <a:spAutoFit/>
          </a:bodyPr>
          <a:lstStyle/>
          <a:p>
            <a:pPr algn="ctr"/>
            <a:r>
              <a:rPr lang="en-US" sz="3200" b="1" kern="0" dirty="0" smtClean="0">
                <a:solidFill>
                  <a:srgbClr val="FF0000"/>
                </a:solidFill>
                <a:latin typeface="Times New Roman" panose="02020603050405020304" pitchFamily="18" charset="0"/>
                <a:cs typeface="Times New Roman" panose="02020603050405020304" pitchFamily="18" charset="0"/>
              </a:rPr>
              <a:t>III. </a:t>
            </a:r>
            <a:r>
              <a:rPr lang="en-US" sz="3200" b="1" kern="0" dirty="0" err="1" smtClean="0">
                <a:solidFill>
                  <a:srgbClr val="FF0000"/>
                </a:solidFill>
                <a:latin typeface="Times New Roman" panose="02020603050405020304" pitchFamily="18" charset="0"/>
                <a:cs typeface="Times New Roman" panose="02020603050405020304" pitchFamily="18" charset="0"/>
              </a:rPr>
              <a:t>Tổng</a:t>
            </a:r>
            <a:r>
              <a:rPr lang="en-US" sz="3200" b="1" kern="0" dirty="0" smtClean="0">
                <a:solidFill>
                  <a:srgbClr val="FF0000"/>
                </a:solidFill>
                <a:latin typeface="Times New Roman" panose="02020603050405020304" pitchFamily="18" charset="0"/>
                <a:cs typeface="Times New Roman" panose="02020603050405020304" pitchFamily="18" charset="0"/>
              </a:rPr>
              <a:t> </a:t>
            </a:r>
            <a:r>
              <a:rPr lang="en-US" sz="3200" b="1" kern="0" dirty="0" err="1" smtClean="0">
                <a:solidFill>
                  <a:srgbClr val="FF0000"/>
                </a:solidFill>
                <a:latin typeface="Times New Roman" panose="02020603050405020304" pitchFamily="18" charset="0"/>
                <a:cs typeface="Times New Roman" panose="02020603050405020304" pitchFamily="18" charset="0"/>
              </a:rPr>
              <a:t>kết</a:t>
            </a:r>
            <a:endParaRPr lang="en-US" sz="3200" b="1" kern="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682800" y="1338590"/>
            <a:ext cx="2634054" cy="584775"/>
          </a:xfrm>
          <a:prstGeom prst="rect">
            <a:avLst/>
          </a:prstGeom>
        </p:spPr>
        <p:txBody>
          <a:bodyPr wrap="none">
            <a:spAutoFit/>
          </a:bodyPr>
          <a:lstStyle/>
          <a:p>
            <a:r>
              <a:rPr lang="en-US" sz="3200" b="1" i="1" dirty="0" smtClean="0">
                <a:solidFill>
                  <a:prstClr val="black"/>
                </a:solidFill>
                <a:latin typeface="Times New Roman" panose="02020603050405020304" pitchFamily="18" charset="0"/>
                <a:cs typeface="Times New Roman" panose="02020603050405020304" pitchFamily="18" charset="0"/>
              </a:rPr>
              <a:t>2. </a:t>
            </a:r>
            <a:r>
              <a:rPr lang="en-US" sz="3200" b="1" i="1" dirty="0" err="1" smtClean="0">
                <a:solidFill>
                  <a:prstClr val="black"/>
                </a:solidFill>
                <a:latin typeface="Times New Roman" panose="02020603050405020304" pitchFamily="18" charset="0"/>
                <a:cs typeface="Times New Roman" panose="02020603050405020304" pitchFamily="18" charset="0"/>
              </a:rPr>
              <a:t>Nghệ</a:t>
            </a:r>
            <a:r>
              <a:rPr lang="en-US" sz="3200" b="1" i="1" dirty="0" smtClean="0">
                <a:solidFill>
                  <a:prstClr val="black"/>
                </a:solidFill>
                <a:latin typeface="Times New Roman" panose="02020603050405020304" pitchFamily="18" charset="0"/>
                <a:cs typeface="Times New Roman" panose="02020603050405020304" pitchFamily="18" charset="0"/>
              </a:rPr>
              <a:t> </a:t>
            </a:r>
            <a:r>
              <a:rPr lang="en-US" sz="3200" b="1" i="1" dirty="0" err="1" smtClean="0">
                <a:solidFill>
                  <a:prstClr val="black"/>
                </a:solidFill>
                <a:latin typeface="Times New Roman" panose="02020603050405020304" pitchFamily="18" charset="0"/>
                <a:cs typeface="Times New Roman" panose="02020603050405020304" pitchFamily="18" charset="0"/>
              </a:rPr>
              <a:t>thuật</a:t>
            </a:r>
            <a:r>
              <a:rPr lang="en-US" sz="3200" b="1" i="1" dirty="0" smtClean="0">
                <a:solidFill>
                  <a:prstClr val="black"/>
                </a:solidFill>
                <a:latin typeface="Times New Roman" panose="02020603050405020304" pitchFamily="18" charset="0"/>
                <a:cs typeface="Times New Roman" panose="02020603050405020304" pitchFamily="18" charset="0"/>
              </a:rPr>
              <a:t>:</a:t>
            </a:r>
            <a:endParaRPr lang="en-US" sz="3200" b="1" i="1" dirty="0">
              <a:solidFill>
                <a:prstClr val="black"/>
              </a:solidFill>
              <a:latin typeface="Times New Roman" panose="02020603050405020304" pitchFamily="18" charset="0"/>
              <a:cs typeface="Times New Roman" panose="02020603050405020304" pitchFamily="18" charset="0"/>
            </a:endParaRPr>
          </a:p>
        </p:txBody>
      </p:sp>
      <p:sp>
        <p:nvSpPr>
          <p:cNvPr id="7" name="Rectangle 4"/>
          <p:cNvSpPr>
            <a:spLocks noChangeArrowheads="1"/>
          </p:cNvSpPr>
          <p:nvPr/>
        </p:nvSpPr>
        <p:spPr bwMode="auto">
          <a:xfrm>
            <a:off x="446694" y="1979148"/>
            <a:ext cx="11188262" cy="3582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457200" marR="0" lvl="0" indent="-457200" algn="just" defTabSz="914400" eaLnBrk="1" fontAlgn="base" latinLnBrk="0" hangingPunct="1">
              <a:lnSpc>
                <a:spcPct val="150000"/>
              </a:lnSpc>
              <a:spcBef>
                <a:spcPct val="20000"/>
              </a:spcBef>
              <a:spcAft>
                <a:spcPct val="0"/>
              </a:spcAft>
              <a:buClrTx/>
              <a:buSzTx/>
              <a:buFontTx/>
              <a:buChar char="-"/>
              <a:defRPr/>
            </a:pPr>
            <a:r>
              <a:rPr kumimoji="0" lang="vi-VN" sz="2800" b="0" i="0" u="none" strike="noStrike" kern="0" cap="none" spc="0" normalizeH="0" baseline="0" noProof="0" dirty="0" smtClean="0">
                <a:ln>
                  <a:noFill/>
                </a:ln>
                <a:solidFill>
                  <a:srgbClr val="000000"/>
                </a:solidFill>
                <a:effectLst/>
                <a:uLnTx/>
                <a:uFillTx/>
                <a:latin typeface="+mj-lt"/>
              </a:rPr>
              <a:t>Ngôn ngữ kịch điêu luyện, có tính tổng hợp cao, nhịp điệu của lời thoại nhanh</a:t>
            </a:r>
            <a:r>
              <a:rPr kumimoji="0" lang="en-US" sz="2800" b="0" i="0" u="none" strike="noStrike" kern="0" cap="none" spc="0" normalizeH="0" baseline="0" noProof="0" dirty="0" smtClean="0">
                <a:ln>
                  <a:noFill/>
                </a:ln>
                <a:solidFill>
                  <a:srgbClr val="000000"/>
                </a:solidFill>
                <a:effectLst/>
                <a:uLnTx/>
                <a:uFillTx/>
                <a:latin typeface="+mj-lt"/>
              </a:rPr>
              <a:t>.</a:t>
            </a:r>
            <a:endParaRPr lang="en-US" sz="2800" b="1" i="1" kern="0" dirty="0">
              <a:solidFill>
                <a:srgbClr val="000000"/>
              </a:solidFill>
              <a:latin typeface="+mj-lt"/>
            </a:endParaRPr>
          </a:p>
          <a:p>
            <a:pPr marL="457200" marR="0" lvl="0" indent="-457200" algn="just" defTabSz="914400" eaLnBrk="1" fontAlgn="base" latinLnBrk="0" hangingPunct="1">
              <a:lnSpc>
                <a:spcPct val="150000"/>
              </a:lnSpc>
              <a:spcBef>
                <a:spcPct val="20000"/>
              </a:spcBef>
              <a:spcAft>
                <a:spcPct val="0"/>
              </a:spcAft>
              <a:buClrTx/>
              <a:buSzTx/>
              <a:buFontTx/>
              <a:buChar char="-"/>
              <a:defRPr/>
            </a:pPr>
            <a:r>
              <a:rPr kumimoji="0" lang="vi-VN" sz="2800" b="0" i="0" u="none" strike="noStrike" kern="0" cap="none" spc="0" normalizeH="0" baseline="0" noProof="0" dirty="0" smtClean="0">
                <a:ln>
                  <a:noFill/>
                </a:ln>
                <a:solidFill>
                  <a:srgbClr val="000000"/>
                </a:solidFill>
                <a:effectLst/>
                <a:uLnTx/>
                <a:uFillTx/>
                <a:latin typeface="+mj-lt"/>
              </a:rPr>
              <a:t>Mâu thuẫn tập trung phát triển cao, hành động dồn dập, đầy kịch tính</a:t>
            </a:r>
            <a:r>
              <a:rPr lang="en-US" sz="2800" b="1" i="1" kern="0" dirty="0" smtClean="0">
                <a:solidFill>
                  <a:srgbClr val="000000"/>
                </a:solidFill>
                <a:latin typeface="+mj-lt"/>
              </a:rPr>
              <a:t>.</a:t>
            </a:r>
            <a:endParaRPr lang="en-US" sz="2800" b="1" i="1" kern="0" dirty="0" smtClean="0">
              <a:solidFill>
                <a:srgbClr val="000000"/>
              </a:solidFill>
              <a:latin typeface="+mj-lt"/>
            </a:endParaRPr>
          </a:p>
          <a:p>
            <a:pPr marL="457200" marR="0" lvl="0" indent="-457200" algn="just" defTabSz="914400" eaLnBrk="1" fontAlgn="base" latinLnBrk="0" hangingPunct="1">
              <a:lnSpc>
                <a:spcPct val="150000"/>
              </a:lnSpc>
              <a:spcBef>
                <a:spcPct val="20000"/>
              </a:spcBef>
              <a:spcAft>
                <a:spcPct val="0"/>
              </a:spcAft>
              <a:buClrTx/>
              <a:buSzTx/>
              <a:buFontTx/>
              <a:buChar char="-"/>
              <a:defRPr/>
            </a:pPr>
            <a:r>
              <a:rPr kumimoji="0" lang="vi-VN" sz="2800" b="0" i="0" u="none" strike="noStrike" kern="0" cap="none" spc="0" normalizeH="0" baseline="0" noProof="0" dirty="0" smtClean="0">
                <a:ln>
                  <a:noFill/>
                </a:ln>
                <a:solidFill>
                  <a:srgbClr val="000000"/>
                </a:solidFill>
                <a:effectLst/>
                <a:uLnTx/>
                <a:uFillTx/>
                <a:latin typeface="+mj-lt"/>
              </a:rPr>
              <a:t>Tính cách tâm trạng nhân vật bộc lộ rõ nét qua ngôn ngữ, hành động</a:t>
            </a:r>
            <a:r>
              <a:rPr lang="en-US" sz="2800" b="1" i="1" kern="0" dirty="0" smtClean="0">
                <a:solidFill>
                  <a:srgbClr val="000000"/>
                </a:solidFill>
                <a:latin typeface="+mj-lt"/>
              </a:rPr>
              <a:t>.</a:t>
            </a:r>
            <a:endParaRPr lang="en-US" sz="2800" b="1" i="1" kern="0" dirty="0" smtClean="0">
              <a:solidFill>
                <a:srgbClr val="000000"/>
              </a:solidFill>
              <a:latin typeface="+mj-lt"/>
            </a:endParaRPr>
          </a:p>
          <a:p>
            <a:pPr marL="457200" marR="0" lvl="0" indent="-457200" algn="just" defTabSz="914400" eaLnBrk="1" fontAlgn="base" latinLnBrk="0" hangingPunct="1">
              <a:lnSpc>
                <a:spcPct val="150000"/>
              </a:lnSpc>
              <a:spcBef>
                <a:spcPct val="20000"/>
              </a:spcBef>
              <a:spcAft>
                <a:spcPct val="0"/>
              </a:spcAft>
              <a:buClrTx/>
              <a:buSzTx/>
              <a:buFontTx/>
              <a:buChar char="-"/>
              <a:defRPr/>
            </a:pPr>
            <a:r>
              <a:rPr kumimoji="0" lang="vi-VN" sz="2800" b="0" i="0" u="none" strike="noStrike" kern="0" cap="none" spc="0" normalizeH="0" baseline="0" noProof="0" dirty="0" smtClean="0">
                <a:ln>
                  <a:noFill/>
                </a:ln>
                <a:solidFill>
                  <a:srgbClr val="000000"/>
                </a:solidFill>
                <a:effectLst/>
                <a:uLnTx/>
                <a:uFillTx/>
                <a:latin typeface="+mj-lt"/>
              </a:rPr>
              <a:t>Các lớp kịch được chuyển linh hoạt, tự nhiên, liền mạch</a:t>
            </a:r>
            <a:endParaRPr kumimoji="0" lang="vi-VN" sz="2800" b="0" i="0" u="none" strike="noStrike" kern="0" cap="none" spc="0" normalizeH="0" baseline="0" noProof="0" dirty="0" smtClean="0">
              <a:ln>
                <a:noFill/>
              </a:ln>
              <a:solidFill>
                <a:srgbClr val="000000"/>
              </a:solidFill>
              <a:effectLst/>
              <a:uLnTx/>
              <a:uFillTx/>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1000"/>
                                        <p:tgtEl>
                                          <p:spTgt spid="7">
                                            <p:txEl>
                                              <p:pRg st="1" end="1"/>
                                            </p:txEl>
                                          </p:spTgt>
                                        </p:tgtEl>
                                      </p:cBhvr>
                                    </p:animEffect>
                                    <p:anim calcmode="lin" valueType="num">
                                      <p:cBhvr>
                                        <p:cTn id="2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1000"/>
                                        <p:tgtEl>
                                          <p:spTgt spid="7">
                                            <p:txEl>
                                              <p:pRg st="2" end="2"/>
                                            </p:txEl>
                                          </p:spTgt>
                                        </p:tgtEl>
                                      </p:cBhvr>
                                    </p:animEffect>
                                    <p:anim calcmode="lin" valueType="num">
                                      <p:cBhvr>
                                        <p:cTn id="27"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fade">
                                      <p:cBhvr>
                                        <p:cTn id="33" dur="1000"/>
                                        <p:tgtEl>
                                          <p:spTgt spid="7">
                                            <p:txEl>
                                              <p:pRg st="3" end="3"/>
                                            </p:txEl>
                                          </p:spTgt>
                                        </p:tgtEl>
                                      </p:cBhvr>
                                    </p:animEffect>
                                    <p:anim calcmode="lin" valueType="num">
                                      <p:cBhvr>
                                        <p:cTn id="34"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66951" y="1479782"/>
            <a:ext cx="10242331" cy="3323987"/>
          </a:xfrm>
          <a:prstGeom prst="rect">
            <a:avLst/>
          </a:prstGeom>
        </p:spPr>
        <p:txBody>
          <a:bodyPr wrap="square">
            <a:spAutoFit/>
          </a:bodyPr>
          <a:lstStyle/>
          <a:p>
            <a:pPr>
              <a:lnSpc>
                <a:spcPct val="150000"/>
              </a:lnSpc>
            </a:pPr>
            <a:r>
              <a:rPr lang="vi-VN" sz="2800" b="1" i="1" dirty="0">
                <a:solidFill>
                  <a:schemeClr val="tx1">
                    <a:lumMod val="95000"/>
                    <a:lumOff val="5000"/>
                  </a:schemeClr>
                </a:solidFill>
                <a:latin typeface="+mj-lt"/>
              </a:rPr>
              <a:t>Câu </a:t>
            </a:r>
            <a:r>
              <a:rPr lang="en-US" sz="2800" b="1" i="1" dirty="0" smtClean="0">
                <a:solidFill>
                  <a:schemeClr val="tx1">
                    <a:lumMod val="95000"/>
                    <a:lumOff val="5000"/>
                  </a:schemeClr>
                </a:solidFill>
                <a:latin typeface="Times New Roman" panose="02020603050405020304" pitchFamily="18" charset="0"/>
                <a:cs typeface="Times New Roman" panose="02020603050405020304" pitchFamily="18" charset="0"/>
              </a:rPr>
              <a:t>1</a:t>
            </a:r>
            <a:r>
              <a:rPr lang="vi-VN" sz="2800" b="1" i="1" dirty="0" smtClean="0">
                <a:solidFill>
                  <a:schemeClr val="tx1">
                    <a:lumMod val="95000"/>
                    <a:lumOff val="5000"/>
                  </a:schemeClr>
                </a:solidFill>
                <a:latin typeface="+mj-lt"/>
              </a:rPr>
              <a:t>:</a:t>
            </a:r>
            <a:r>
              <a:rPr lang="vi-VN" sz="2800" b="1" i="1" dirty="0">
                <a:solidFill>
                  <a:schemeClr val="tx1">
                    <a:lumMod val="95000"/>
                    <a:lumOff val="5000"/>
                  </a:schemeClr>
                </a:solidFill>
                <a:latin typeface="+mj-lt"/>
              </a:rPr>
              <a:t> Vở kịch Vũ Như Tô  viết về giai đoạn đoạn lịch sử nào?</a:t>
            </a:r>
            <a:endParaRPr lang="vi-VN" sz="2800" b="1" i="1" dirty="0">
              <a:solidFill>
                <a:schemeClr val="tx1">
                  <a:lumMod val="95000"/>
                  <a:lumOff val="5000"/>
                </a:schemeClr>
              </a:solidFill>
              <a:latin typeface="+mj-lt"/>
            </a:endParaRPr>
          </a:p>
          <a:p>
            <a:pPr>
              <a:lnSpc>
                <a:spcPct val="150000"/>
              </a:lnSpc>
            </a:pPr>
            <a:r>
              <a:rPr lang="vi-VN" sz="2800" dirty="0">
                <a:solidFill>
                  <a:schemeClr val="tx1">
                    <a:lumMod val="95000"/>
                    <a:lumOff val="5000"/>
                  </a:schemeClr>
                </a:solidFill>
                <a:latin typeface="+mj-lt"/>
              </a:rPr>
              <a:t>A. Thế kỉ XV dưới triều vua Lê</a:t>
            </a:r>
            <a:endParaRPr lang="vi-VN" sz="2800" dirty="0">
              <a:solidFill>
                <a:schemeClr val="tx1">
                  <a:lumMod val="95000"/>
                  <a:lumOff val="5000"/>
                </a:schemeClr>
              </a:solidFill>
              <a:latin typeface="+mj-lt"/>
            </a:endParaRPr>
          </a:p>
          <a:p>
            <a:pPr>
              <a:lnSpc>
                <a:spcPct val="150000"/>
              </a:lnSpc>
            </a:pPr>
            <a:r>
              <a:rPr lang="vi-VN" sz="2800" dirty="0">
                <a:solidFill>
                  <a:schemeClr val="tx1">
                    <a:lumMod val="95000"/>
                    <a:lumOff val="5000"/>
                  </a:schemeClr>
                </a:solidFill>
                <a:latin typeface="+mj-lt"/>
              </a:rPr>
              <a:t>B. Thế kỉ XVI dưới triều vua Lê</a:t>
            </a:r>
            <a:endParaRPr lang="vi-VN" sz="2800" dirty="0">
              <a:solidFill>
                <a:schemeClr val="tx1">
                  <a:lumMod val="95000"/>
                  <a:lumOff val="5000"/>
                </a:schemeClr>
              </a:solidFill>
              <a:latin typeface="+mj-lt"/>
            </a:endParaRPr>
          </a:p>
          <a:p>
            <a:pPr>
              <a:lnSpc>
                <a:spcPct val="150000"/>
              </a:lnSpc>
            </a:pPr>
            <a:r>
              <a:rPr lang="vi-VN" sz="2800" dirty="0">
                <a:solidFill>
                  <a:schemeClr val="tx1">
                    <a:lumMod val="95000"/>
                    <a:lumOff val="5000"/>
                  </a:schemeClr>
                </a:solidFill>
                <a:latin typeface="+mj-lt"/>
              </a:rPr>
              <a:t>C. Thế kỉ XVIII dưới triều vua Nguyễn</a:t>
            </a:r>
            <a:endParaRPr lang="vi-VN" sz="2800" dirty="0">
              <a:solidFill>
                <a:schemeClr val="tx1">
                  <a:lumMod val="95000"/>
                  <a:lumOff val="5000"/>
                </a:schemeClr>
              </a:solidFill>
              <a:latin typeface="+mj-lt"/>
            </a:endParaRPr>
          </a:p>
          <a:p>
            <a:pPr>
              <a:lnSpc>
                <a:spcPct val="150000"/>
              </a:lnSpc>
            </a:pPr>
            <a:r>
              <a:rPr lang="vi-VN" sz="2800" dirty="0">
                <a:solidFill>
                  <a:schemeClr val="tx1">
                    <a:lumMod val="95000"/>
                    <a:lumOff val="5000"/>
                  </a:schemeClr>
                </a:solidFill>
                <a:latin typeface="+mj-lt"/>
              </a:rPr>
              <a:t>D. Thế kỉ XIX dưới triều vua Nguyễn</a:t>
            </a:r>
            <a:endParaRPr lang="vi-VN" sz="2800" i="0" dirty="0">
              <a:solidFill>
                <a:schemeClr val="tx1">
                  <a:lumMod val="95000"/>
                  <a:lumOff val="5000"/>
                </a:schemeClr>
              </a:solidFill>
              <a:effectLst/>
              <a:latin typeface="+mj-lt"/>
            </a:endParaRPr>
          </a:p>
        </p:txBody>
      </p:sp>
      <p:sp>
        <p:nvSpPr>
          <p:cNvPr id="6" name="TextBox 5"/>
          <p:cNvSpPr txBox="1"/>
          <p:nvPr/>
        </p:nvSpPr>
        <p:spPr>
          <a:xfrm>
            <a:off x="2144000" y="404693"/>
            <a:ext cx="8147767" cy="584775"/>
          </a:xfrm>
          <a:prstGeom prst="rect">
            <a:avLst/>
          </a:prstGeom>
          <a:solidFill>
            <a:srgbClr val="4F81BD">
              <a:lumMod val="20000"/>
              <a:lumOff val="80000"/>
            </a:srgbClr>
          </a:solidFill>
        </p:spPr>
        <p:txBody>
          <a:bodyPr wrap="square" lIns="91076" tIns="45538" rIns="91076" bIns="45538" rtlCol="0">
            <a:spAutoFit/>
          </a:bodyPr>
          <a:lstStyle/>
          <a:p>
            <a:pPr algn="ctr"/>
            <a:r>
              <a:rPr lang="en-US" sz="3200" b="1" kern="0" dirty="0" smtClean="0">
                <a:solidFill>
                  <a:srgbClr val="FF0000"/>
                </a:solidFill>
                <a:latin typeface="Times New Roman" panose="02020603050405020304" pitchFamily="18" charset="0"/>
                <a:cs typeface="Times New Roman" panose="02020603050405020304" pitchFamily="18" charset="0"/>
              </a:rPr>
              <a:t>IV. </a:t>
            </a:r>
            <a:r>
              <a:rPr lang="en-US" sz="3200" b="1" kern="0" dirty="0" err="1" smtClean="0">
                <a:solidFill>
                  <a:srgbClr val="FF0000"/>
                </a:solidFill>
                <a:latin typeface="Times New Roman" panose="02020603050405020304" pitchFamily="18" charset="0"/>
                <a:cs typeface="Times New Roman" panose="02020603050405020304" pitchFamily="18" charset="0"/>
              </a:rPr>
              <a:t>Luyện</a:t>
            </a:r>
            <a:r>
              <a:rPr lang="en-US" sz="3200" b="1" kern="0" dirty="0" smtClean="0">
                <a:solidFill>
                  <a:srgbClr val="FF0000"/>
                </a:solidFill>
                <a:latin typeface="Times New Roman" panose="02020603050405020304" pitchFamily="18" charset="0"/>
                <a:cs typeface="Times New Roman" panose="02020603050405020304" pitchFamily="18" charset="0"/>
              </a:rPr>
              <a:t> </a:t>
            </a:r>
            <a:r>
              <a:rPr lang="en-US" sz="3200" b="1" kern="0" dirty="0" err="1" smtClean="0">
                <a:solidFill>
                  <a:srgbClr val="FF0000"/>
                </a:solidFill>
                <a:latin typeface="Times New Roman" panose="02020603050405020304" pitchFamily="18" charset="0"/>
                <a:cs typeface="Times New Roman" panose="02020603050405020304" pitchFamily="18" charset="0"/>
              </a:rPr>
              <a:t>tập</a:t>
            </a:r>
            <a:endParaRPr lang="en-US" sz="3200" b="1" kern="0" dirty="0">
              <a:solidFill>
                <a:srgbClr val="FF0000"/>
              </a:solidFill>
              <a:latin typeface="Times New Roman" panose="02020603050405020304" pitchFamily="18" charset="0"/>
              <a:cs typeface="Times New Roman" panose="02020603050405020304" pitchFamily="18" charset="0"/>
            </a:endParaRPr>
          </a:p>
        </p:txBody>
      </p:sp>
      <p:sp>
        <p:nvSpPr>
          <p:cNvPr id="7" name="Oval 6"/>
          <p:cNvSpPr/>
          <p:nvPr/>
        </p:nvSpPr>
        <p:spPr>
          <a:xfrm>
            <a:off x="756747" y="2853555"/>
            <a:ext cx="693683" cy="6463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B</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44000" y="404693"/>
            <a:ext cx="8147767" cy="584775"/>
          </a:xfrm>
          <a:prstGeom prst="rect">
            <a:avLst/>
          </a:prstGeom>
          <a:solidFill>
            <a:srgbClr val="4F81BD">
              <a:lumMod val="20000"/>
              <a:lumOff val="80000"/>
            </a:srgbClr>
          </a:solidFill>
        </p:spPr>
        <p:txBody>
          <a:bodyPr wrap="square" lIns="91076" tIns="45538" rIns="91076" bIns="45538" rtlCol="0">
            <a:spAutoFit/>
          </a:bodyPr>
          <a:lstStyle/>
          <a:p>
            <a:pPr algn="ctr"/>
            <a:r>
              <a:rPr lang="en-US" sz="3200" b="1" kern="0" dirty="0" smtClean="0">
                <a:solidFill>
                  <a:srgbClr val="FF0000"/>
                </a:solidFill>
                <a:latin typeface="Times New Roman" panose="02020603050405020304" pitchFamily="18" charset="0"/>
                <a:cs typeface="Times New Roman" panose="02020603050405020304" pitchFamily="18" charset="0"/>
              </a:rPr>
              <a:t>IV. </a:t>
            </a:r>
            <a:r>
              <a:rPr lang="en-US" sz="3200" b="1" kern="0" dirty="0" err="1" smtClean="0">
                <a:solidFill>
                  <a:srgbClr val="FF0000"/>
                </a:solidFill>
                <a:latin typeface="Times New Roman" panose="02020603050405020304" pitchFamily="18" charset="0"/>
                <a:cs typeface="Times New Roman" panose="02020603050405020304" pitchFamily="18" charset="0"/>
              </a:rPr>
              <a:t>Luyện</a:t>
            </a:r>
            <a:r>
              <a:rPr lang="en-US" sz="3200" b="1" kern="0" dirty="0" smtClean="0">
                <a:solidFill>
                  <a:srgbClr val="FF0000"/>
                </a:solidFill>
                <a:latin typeface="Times New Roman" panose="02020603050405020304" pitchFamily="18" charset="0"/>
                <a:cs typeface="Times New Roman" panose="02020603050405020304" pitchFamily="18" charset="0"/>
              </a:rPr>
              <a:t> </a:t>
            </a:r>
            <a:r>
              <a:rPr lang="en-US" sz="3200" b="1" kern="0" dirty="0" err="1" smtClean="0">
                <a:solidFill>
                  <a:srgbClr val="FF0000"/>
                </a:solidFill>
                <a:latin typeface="Times New Roman" panose="02020603050405020304" pitchFamily="18" charset="0"/>
                <a:cs typeface="Times New Roman" panose="02020603050405020304" pitchFamily="18" charset="0"/>
              </a:rPr>
              <a:t>tập</a:t>
            </a:r>
            <a:endParaRPr lang="en-US" sz="3200" b="1" kern="0"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a:spLocks noChangeArrowheads="1"/>
          </p:cNvSpPr>
          <p:nvPr/>
        </p:nvSpPr>
        <p:spPr bwMode="auto">
          <a:xfrm>
            <a:off x="867114" y="1420175"/>
            <a:ext cx="9974077" cy="33239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50000"/>
              </a:lnSpc>
              <a:spcBef>
                <a:spcPct val="0"/>
              </a:spcBef>
              <a:spcAft>
                <a:spcPct val="0"/>
              </a:spcAft>
              <a:buClrTx/>
              <a:buSzTx/>
              <a:buFontTx/>
              <a:buNone/>
            </a:pPr>
            <a:r>
              <a:rPr kumimoji="0" lang="en-US" sz="2800" b="1"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Câu</a:t>
            </a:r>
            <a:r>
              <a:rPr kumimoji="0" lang="en-US" sz="2800" b="1"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2: </a:t>
            </a:r>
            <a:r>
              <a:rPr kumimoji="0" lang="en-US" sz="2800" b="1" i="0" u="none" strike="noStrike" cap="none" normalizeH="0" baseline="0" dirty="0" err="1" smtClean="0">
                <a:ln>
                  <a:noFill/>
                </a:ln>
                <a:solidFill>
                  <a:srgbClr val="333333"/>
                </a:solidFill>
                <a:effectLst/>
                <a:latin typeface="Times New Roman" panose="02020603050405020304" pitchFamily="18" charset="0"/>
                <a:cs typeface="Times New Roman" panose="02020603050405020304" pitchFamily="18" charset="0"/>
              </a:rPr>
              <a:t>Tác</a:t>
            </a:r>
            <a:r>
              <a:rPr kumimoji="0" lang="en-US" sz="2800" b="1"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333333"/>
                </a:solidFill>
                <a:effectLst/>
                <a:latin typeface="Times New Roman" panose="02020603050405020304" pitchFamily="18" charset="0"/>
                <a:cs typeface="Times New Roman" panose="02020603050405020304" pitchFamily="18" charset="0"/>
              </a:rPr>
              <a:t>phẩm</a:t>
            </a:r>
            <a:r>
              <a:rPr kumimoji="0" lang="en-US" sz="2800" b="1"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333333"/>
                </a:solidFill>
                <a:effectLst/>
                <a:latin typeface="Times New Roman" panose="02020603050405020304" pitchFamily="18" charset="0"/>
                <a:cs typeface="Times New Roman" panose="02020603050405020304" pitchFamily="18" charset="0"/>
              </a:rPr>
              <a:t>Vũ</a:t>
            </a:r>
            <a:r>
              <a:rPr kumimoji="0" lang="en-US" sz="2800" b="1"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333333"/>
                </a:solidFill>
                <a:effectLst/>
                <a:latin typeface="Times New Roman" panose="02020603050405020304" pitchFamily="18" charset="0"/>
                <a:cs typeface="Times New Roman" panose="02020603050405020304" pitchFamily="18" charset="0"/>
              </a:rPr>
              <a:t>Như</a:t>
            </a:r>
            <a:r>
              <a:rPr kumimoji="0" lang="en-US" sz="2800" b="1"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333333"/>
                </a:solidFill>
                <a:effectLst/>
                <a:latin typeface="Times New Roman" panose="02020603050405020304" pitchFamily="18" charset="0"/>
                <a:cs typeface="Times New Roman" panose="02020603050405020304" pitchFamily="18" charset="0"/>
              </a:rPr>
              <a:t>Tô</a:t>
            </a:r>
            <a:r>
              <a:rPr kumimoji="0" lang="en-US" sz="2800" b="1"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333333"/>
                </a:solidFill>
                <a:effectLst/>
                <a:latin typeface="Times New Roman" panose="02020603050405020304" pitchFamily="18" charset="0"/>
                <a:cs typeface="Times New Roman" panose="02020603050405020304" pitchFamily="18" charset="0"/>
              </a:rPr>
              <a:t>thuộc</a:t>
            </a:r>
            <a:r>
              <a:rPr kumimoji="0" lang="en-US" sz="2800" b="1"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333333"/>
                </a:solidFill>
                <a:effectLst/>
                <a:latin typeface="Times New Roman" panose="02020603050405020304" pitchFamily="18" charset="0"/>
                <a:cs typeface="Times New Roman" panose="02020603050405020304" pitchFamily="18" charset="0"/>
              </a:rPr>
              <a:t>loại</a:t>
            </a:r>
            <a:r>
              <a:rPr kumimoji="0" lang="en-US" sz="2800" b="1"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333333"/>
                </a:solidFill>
                <a:effectLst/>
                <a:latin typeface="Times New Roman" panose="02020603050405020304" pitchFamily="18" charset="0"/>
                <a:cs typeface="Times New Roman" panose="02020603050405020304" pitchFamily="18" charset="0"/>
              </a:rPr>
              <a:t>hình</a:t>
            </a:r>
            <a:r>
              <a:rPr kumimoji="0" lang="en-US" sz="2800" b="1"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333333"/>
                </a:solidFill>
                <a:effectLst/>
                <a:latin typeface="Times New Roman" panose="02020603050405020304" pitchFamily="18" charset="0"/>
                <a:cs typeface="Times New Roman" panose="02020603050405020304" pitchFamily="18" charset="0"/>
              </a:rPr>
              <a:t>nghệ</a:t>
            </a:r>
            <a:r>
              <a:rPr kumimoji="0" lang="en-US" sz="2800" b="1"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333333"/>
                </a:solidFill>
                <a:effectLst/>
                <a:latin typeface="Times New Roman" panose="02020603050405020304" pitchFamily="18" charset="0"/>
                <a:cs typeface="Times New Roman" panose="02020603050405020304" pitchFamily="18" charset="0"/>
              </a:rPr>
              <a:t>thuật</a:t>
            </a:r>
            <a:r>
              <a:rPr kumimoji="0" lang="en-US" sz="2800" b="1"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333333"/>
                </a:solidFill>
                <a:effectLst/>
                <a:latin typeface="Times New Roman" panose="02020603050405020304" pitchFamily="18" charset="0"/>
                <a:cs typeface="Times New Roman" panose="02020603050405020304" pitchFamily="18" charset="0"/>
              </a:rPr>
              <a:t>nào</a:t>
            </a:r>
            <a:r>
              <a:rPr kumimoji="0" lang="en-US" sz="2800" b="1"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a:t>
            </a:r>
            <a:endPar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pPr>
            <a:r>
              <a:rPr kumimoji="0" lang="en-US" sz="2800"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A. </a:t>
            </a:r>
            <a:r>
              <a:rPr kumimoji="0" lang="en-US" sz="2800" b="0" i="0" u="none" strike="noStrike" cap="none" normalizeH="0" baseline="0" dirty="0" err="1" smtClean="0">
                <a:ln>
                  <a:noFill/>
                </a:ln>
                <a:solidFill>
                  <a:srgbClr val="333333"/>
                </a:solidFill>
                <a:effectLst/>
                <a:latin typeface="Times New Roman" panose="02020603050405020304" pitchFamily="18" charset="0"/>
                <a:cs typeface="Times New Roman" panose="02020603050405020304" pitchFamily="18" charset="0"/>
              </a:rPr>
              <a:t>Tiểu</a:t>
            </a:r>
            <a:r>
              <a:rPr kumimoji="0" lang="en-US" sz="2800"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333333"/>
                </a:solidFill>
                <a:effectLst/>
                <a:latin typeface="Times New Roman" panose="02020603050405020304" pitchFamily="18" charset="0"/>
                <a:cs typeface="Times New Roman" panose="02020603050405020304" pitchFamily="18" charset="0"/>
              </a:rPr>
              <a:t>thuyết</a:t>
            </a:r>
            <a:endParaRPr kumimoji="0" lang="en-US" sz="2800"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pPr>
            <a:r>
              <a:rPr kumimoji="0" lang="en-US" sz="2800"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B. </a:t>
            </a:r>
            <a:r>
              <a:rPr kumimoji="0" lang="en-US" sz="2800" b="0" i="0" u="none" strike="noStrike" cap="none" normalizeH="0" baseline="0" dirty="0" err="1" smtClean="0">
                <a:ln>
                  <a:noFill/>
                </a:ln>
                <a:solidFill>
                  <a:srgbClr val="333333"/>
                </a:solidFill>
                <a:effectLst/>
                <a:latin typeface="Times New Roman" panose="02020603050405020304" pitchFamily="18" charset="0"/>
                <a:cs typeface="Times New Roman" panose="02020603050405020304" pitchFamily="18" charset="0"/>
              </a:rPr>
              <a:t>Kịch</a:t>
            </a:r>
            <a:endParaRPr kumimoji="0" lang="en-US" sz="2800"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pPr>
            <a:r>
              <a:rPr kumimoji="0" lang="en-US" sz="2800"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C. </a:t>
            </a:r>
            <a:r>
              <a:rPr kumimoji="0" lang="en-US" sz="2800" b="0" i="0" u="none" strike="noStrike" cap="none" normalizeH="0" baseline="0" dirty="0" err="1" smtClean="0">
                <a:ln>
                  <a:noFill/>
                </a:ln>
                <a:solidFill>
                  <a:srgbClr val="333333"/>
                </a:solidFill>
                <a:effectLst/>
                <a:latin typeface="Times New Roman" panose="02020603050405020304" pitchFamily="18" charset="0"/>
                <a:cs typeface="Times New Roman" panose="02020603050405020304" pitchFamily="18" charset="0"/>
              </a:rPr>
              <a:t>Phim</a:t>
            </a:r>
            <a:r>
              <a:rPr kumimoji="0" lang="en-US" sz="2800"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333333"/>
                </a:solidFill>
                <a:effectLst/>
                <a:latin typeface="Times New Roman" panose="02020603050405020304" pitchFamily="18" charset="0"/>
                <a:cs typeface="Times New Roman" panose="02020603050405020304" pitchFamily="18" charset="0"/>
              </a:rPr>
              <a:t>truyện</a:t>
            </a:r>
            <a:endParaRPr kumimoji="0" lang="en-US" sz="2800"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pPr>
            <a:r>
              <a:rPr kumimoji="0" lang="en-US" sz="2800"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D. </a:t>
            </a:r>
            <a:r>
              <a:rPr kumimoji="0" lang="en-US" sz="2800" b="0" i="0" u="none" strike="noStrike" cap="none" normalizeH="0" baseline="0" dirty="0" err="1" smtClean="0">
                <a:ln>
                  <a:noFill/>
                </a:ln>
                <a:solidFill>
                  <a:srgbClr val="333333"/>
                </a:solidFill>
                <a:effectLst/>
                <a:latin typeface="Times New Roman" panose="02020603050405020304" pitchFamily="18" charset="0"/>
                <a:cs typeface="Times New Roman" panose="02020603050405020304" pitchFamily="18" charset="0"/>
              </a:rPr>
              <a:t>Cải</a:t>
            </a:r>
            <a:r>
              <a:rPr kumimoji="0" lang="en-US" sz="2800"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333333"/>
                </a:solidFill>
                <a:effectLst/>
                <a:latin typeface="Times New Roman" panose="02020603050405020304" pitchFamily="18" charset="0"/>
                <a:cs typeface="Times New Roman" panose="02020603050405020304" pitchFamily="18" charset="0"/>
              </a:rPr>
              <a:t>lương</a:t>
            </a:r>
            <a:endParaRPr kumimoji="0" lang="en-US" sz="4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Oval 7"/>
          <p:cNvSpPr/>
          <p:nvPr/>
        </p:nvSpPr>
        <p:spPr>
          <a:xfrm>
            <a:off x="662151" y="2790491"/>
            <a:ext cx="693683" cy="6463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B</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728220" y="1491141"/>
            <a:ext cx="10559902" cy="397031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50000"/>
              </a:lnSpc>
              <a:spcBef>
                <a:spcPct val="0"/>
              </a:spcBef>
              <a:spcAft>
                <a:spcPct val="0"/>
              </a:spcAft>
              <a:buClrTx/>
              <a:buSzTx/>
              <a:buFontTx/>
              <a:buNone/>
            </a:pPr>
            <a:r>
              <a:rPr kumimoji="0" lang="en-US" sz="2800" b="1"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Câu</a:t>
            </a:r>
            <a:r>
              <a:rPr kumimoji="0" lang="en-US" sz="2800" b="1"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3: </a:t>
            </a:r>
            <a:r>
              <a:rPr kumimoji="0" lang="en-US" sz="2800" b="1"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Đoạn</a:t>
            </a:r>
            <a:r>
              <a:rPr kumimoji="0" lang="en-US" sz="2800" b="1"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1"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trích</a:t>
            </a:r>
            <a:r>
              <a:rPr kumimoji="0" lang="en-US" sz="2800" b="1"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1"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Vĩnh</a:t>
            </a:r>
            <a:r>
              <a:rPr kumimoji="0" lang="en-US" sz="2800" b="1"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1"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biệt</a:t>
            </a:r>
            <a:r>
              <a:rPr kumimoji="0" lang="en-US" sz="2800" b="1"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1"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Cửu</a:t>
            </a:r>
            <a:r>
              <a:rPr kumimoji="0" lang="en-US" sz="2800" b="1"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1"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Trùng</a:t>
            </a:r>
            <a:r>
              <a:rPr kumimoji="0" lang="en-US" sz="2800" b="1"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1"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Đài</a:t>
            </a:r>
            <a:r>
              <a:rPr kumimoji="0" lang="en-US" sz="2800" b="1"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1"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là</a:t>
            </a:r>
            <a:r>
              <a:rPr kumimoji="0" lang="en-US" sz="2800" b="1"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1"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hồi</a:t>
            </a:r>
            <a:r>
              <a:rPr kumimoji="0" lang="en-US" sz="2800" b="1"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1"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thứ</a:t>
            </a:r>
            <a:r>
              <a:rPr kumimoji="0" lang="en-US" sz="2800" b="1"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1"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mấy</a:t>
            </a:r>
            <a:r>
              <a:rPr kumimoji="0" lang="en-US" sz="2800" b="1"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1"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của</a:t>
            </a:r>
            <a:r>
              <a:rPr kumimoji="0" lang="en-US" sz="2800" b="1"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1"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kịch</a:t>
            </a:r>
            <a:r>
              <a:rPr kumimoji="0" lang="en-US" sz="2800" b="1"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1"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Vũ</a:t>
            </a:r>
            <a:r>
              <a:rPr kumimoji="0" lang="en-US" sz="2800" b="1"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1"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Như</a:t>
            </a:r>
            <a:r>
              <a:rPr kumimoji="0" lang="en-US" sz="2800" b="1"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1"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Tô</a:t>
            </a:r>
            <a:r>
              <a:rPr kumimoji="0" lang="en-US" sz="2800" b="1"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a:t>
            </a:r>
            <a:endParaRPr kumimoji="0" lang="en-US" sz="28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pP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A.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Hồi</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một</a:t>
            </a:r>
            <a:endPar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pP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B.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Hồi</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ba</a:t>
            </a:r>
            <a:endPar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pP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C.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Hồi</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bốn</a:t>
            </a:r>
            <a:endPar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pP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D.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Hồi</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năm</a:t>
            </a:r>
            <a:endParaRPr kumimoji="0" lang="en-US" sz="44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p:txBody>
      </p:sp>
      <p:sp>
        <p:nvSpPr>
          <p:cNvPr id="5" name="Oval 4"/>
          <p:cNvSpPr/>
          <p:nvPr/>
        </p:nvSpPr>
        <p:spPr>
          <a:xfrm>
            <a:off x="536030" y="4815073"/>
            <a:ext cx="693683" cy="6463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panose="02020603050405020304" pitchFamily="18" charset="0"/>
                <a:cs typeface="Times New Roman" panose="02020603050405020304" pitchFamily="18" charset="0"/>
              </a:rPr>
              <a:t>D</a:t>
            </a:r>
            <a:endParaRPr lang="en-US"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144000" y="404693"/>
            <a:ext cx="8147767" cy="584775"/>
          </a:xfrm>
          <a:prstGeom prst="rect">
            <a:avLst/>
          </a:prstGeom>
          <a:solidFill>
            <a:srgbClr val="4F81BD">
              <a:lumMod val="20000"/>
              <a:lumOff val="80000"/>
            </a:srgbClr>
          </a:solidFill>
        </p:spPr>
        <p:txBody>
          <a:bodyPr wrap="square" lIns="91076" tIns="45538" rIns="91076" bIns="45538" rtlCol="0">
            <a:spAutoFit/>
          </a:bodyPr>
          <a:lstStyle/>
          <a:p>
            <a:pPr algn="ctr"/>
            <a:r>
              <a:rPr lang="en-US" sz="3200" b="1" kern="0" dirty="0" smtClean="0">
                <a:solidFill>
                  <a:srgbClr val="FF0000"/>
                </a:solidFill>
                <a:latin typeface="Times New Roman" panose="02020603050405020304" pitchFamily="18" charset="0"/>
                <a:cs typeface="Times New Roman" panose="02020603050405020304" pitchFamily="18" charset="0"/>
              </a:rPr>
              <a:t>IV. </a:t>
            </a:r>
            <a:r>
              <a:rPr lang="en-US" sz="3200" b="1" kern="0" dirty="0" err="1" smtClean="0">
                <a:solidFill>
                  <a:srgbClr val="FF0000"/>
                </a:solidFill>
                <a:latin typeface="Times New Roman" panose="02020603050405020304" pitchFamily="18" charset="0"/>
                <a:cs typeface="Times New Roman" panose="02020603050405020304" pitchFamily="18" charset="0"/>
              </a:rPr>
              <a:t>Luyện</a:t>
            </a:r>
            <a:r>
              <a:rPr lang="en-US" sz="3200" b="1" kern="0" dirty="0" smtClean="0">
                <a:solidFill>
                  <a:srgbClr val="FF0000"/>
                </a:solidFill>
                <a:latin typeface="Times New Roman" panose="02020603050405020304" pitchFamily="18" charset="0"/>
                <a:cs typeface="Times New Roman" panose="02020603050405020304" pitchFamily="18" charset="0"/>
              </a:rPr>
              <a:t> </a:t>
            </a:r>
            <a:r>
              <a:rPr lang="en-US" sz="3200" b="1" kern="0" dirty="0" err="1" smtClean="0">
                <a:solidFill>
                  <a:srgbClr val="FF0000"/>
                </a:solidFill>
                <a:latin typeface="Times New Roman" panose="02020603050405020304" pitchFamily="18" charset="0"/>
                <a:cs typeface="Times New Roman" panose="02020603050405020304" pitchFamily="18" charset="0"/>
              </a:rPr>
              <a:t>tập</a:t>
            </a:r>
            <a:endParaRPr lang="en-US" sz="3200" b="1" kern="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4000" y="404693"/>
            <a:ext cx="8147767" cy="584775"/>
          </a:xfrm>
          <a:prstGeom prst="rect">
            <a:avLst/>
          </a:prstGeom>
          <a:solidFill>
            <a:srgbClr val="4F81BD">
              <a:lumMod val="20000"/>
              <a:lumOff val="80000"/>
            </a:srgbClr>
          </a:solidFill>
        </p:spPr>
        <p:txBody>
          <a:bodyPr wrap="square" lIns="91076" tIns="45538" rIns="91076" bIns="45538" rtlCol="0">
            <a:spAutoFit/>
          </a:bodyPr>
          <a:lstStyle/>
          <a:p>
            <a:pPr algn="ctr"/>
            <a:r>
              <a:rPr lang="en-US" sz="3200" b="1" kern="0" dirty="0" smtClean="0">
                <a:solidFill>
                  <a:srgbClr val="FF0000"/>
                </a:solidFill>
                <a:latin typeface="Times New Roman" panose="02020603050405020304" pitchFamily="18" charset="0"/>
                <a:cs typeface="Times New Roman" panose="02020603050405020304" pitchFamily="18" charset="0"/>
              </a:rPr>
              <a:t>IV. </a:t>
            </a:r>
            <a:r>
              <a:rPr lang="en-US" sz="3200" b="1" kern="0" dirty="0" err="1" smtClean="0">
                <a:solidFill>
                  <a:srgbClr val="FF0000"/>
                </a:solidFill>
                <a:latin typeface="Times New Roman" panose="02020603050405020304" pitchFamily="18" charset="0"/>
                <a:cs typeface="Times New Roman" panose="02020603050405020304" pitchFamily="18" charset="0"/>
              </a:rPr>
              <a:t>Luyện</a:t>
            </a:r>
            <a:r>
              <a:rPr lang="en-US" sz="3200" b="1" kern="0" dirty="0" smtClean="0">
                <a:solidFill>
                  <a:srgbClr val="FF0000"/>
                </a:solidFill>
                <a:latin typeface="Times New Roman" panose="02020603050405020304" pitchFamily="18" charset="0"/>
                <a:cs typeface="Times New Roman" panose="02020603050405020304" pitchFamily="18" charset="0"/>
              </a:rPr>
              <a:t> </a:t>
            </a:r>
            <a:r>
              <a:rPr lang="en-US" sz="3200" b="1" kern="0" dirty="0" err="1" smtClean="0">
                <a:solidFill>
                  <a:srgbClr val="FF0000"/>
                </a:solidFill>
                <a:latin typeface="Times New Roman" panose="02020603050405020304" pitchFamily="18" charset="0"/>
                <a:cs typeface="Times New Roman" panose="02020603050405020304" pitchFamily="18" charset="0"/>
              </a:rPr>
              <a:t>tập</a:t>
            </a:r>
            <a:endParaRPr lang="en-US" sz="3200" b="1" kern="0" dirty="0">
              <a:solidFill>
                <a:srgbClr val="FF0000"/>
              </a:solidFill>
              <a:latin typeface="Times New Roman" panose="02020603050405020304" pitchFamily="18" charset="0"/>
              <a:cs typeface="Times New Roman" panose="02020603050405020304" pitchFamily="18" charset="0"/>
            </a:endParaRPr>
          </a:p>
        </p:txBody>
      </p:sp>
      <p:sp>
        <p:nvSpPr>
          <p:cNvPr id="5" name="Rectangle 1"/>
          <p:cNvSpPr>
            <a:spLocks noChangeArrowheads="1"/>
          </p:cNvSpPr>
          <p:nvPr/>
        </p:nvSpPr>
        <p:spPr bwMode="auto">
          <a:xfrm>
            <a:off x="520259" y="1404447"/>
            <a:ext cx="11098924" cy="461664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50000"/>
              </a:lnSpc>
              <a:spcBef>
                <a:spcPct val="0"/>
              </a:spcBef>
              <a:spcAft>
                <a:spcPct val="0"/>
              </a:spcAft>
              <a:buClrTx/>
              <a:buSzTx/>
              <a:buFontTx/>
              <a:buNone/>
            </a:pPr>
            <a:r>
              <a:rPr kumimoji="0" lang="en-US" sz="2800" b="1"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Câu</a:t>
            </a:r>
            <a:r>
              <a:rPr kumimoji="0" lang="en-US" sz="2800" b="1"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4: </a:t>
            </a:r>
            <a:r>
              <a:rPr kumimoji="0" lang="en-US" sz="2800" b="1"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Ngoài</a:t>
            </a:r>
            <a:r>
              <a:rPr kumimoji="0" lang="en-US" sz="2800" b="1"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1"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tác</a:t>
            </a:r>
            <a:r>
              <a:rPr kumimoji="0" lang="en-US" sz="2800" b="1"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1"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động</a:t>
            </a:r>
            <a:r>
              <a:rPr kumimoji="0" lang="en-US" sz="2800" b="1"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1"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của</a:t>
            </a:r>
            <a:r>
              <a:rPr kumimoji="0" lang="en-US" sz="2800" b="1"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1"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Đan</a:t>
            </a:r>
            <a:r>
              <a:rPr kumimoji="0" lang="en-US" sz="2800" b="1"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1"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Thiềm</a:t>
            </a:r>
            <a:r>
              <a:rPr kumimoji="0" lang="en-US" sz="2800" b="1"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1"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thì</a:t>
            </a:r>
            <a:r>
              <a:rPr kumimoji="0" lang="en-US" sz="2800" b="1"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1"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nguyên</a:t>
            </a:r>
            <a:r>
              <a:rPr kumimoji="0" lang="en-US" sz="2800" b="1"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1"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nhân</a:t>
            </a:r>
            <a:r>
              <a:rPr kumimoji="0" lang="en-US" sz="2800" b="1"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1"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chính</a:t>
            </a:r>
            <a:r>
              <a:rPr kumimoji="0" lang="en-US" sz="2800" b="1"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1"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khiến</a:t>
            </a:r>
            <a:r>
              <a:rPr kumimoji="0" lang="en-US" sz="2800" b="1"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1"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Vũ</a:t>
            </a:r>
            <a:r>
              <a:rPr kumimoji="0" lang="en-US" sz="2800" b="1"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1"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Như</a:t>
            </a:r>
            <a:r>
              <a:rPr kumimoji="0" lang="en-US" sz="2800" b="1"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1"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Tô</a:t>
            </a:r>
            <a:r>
              <a:rPr kumimoji="0" lang="en-US" sz="2800" b="1"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1"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đồng</a:t>
            </a:r>
            <a:r>
              <a:rPr kumimoji="0" lang="en-US" sz="2800" b="1"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ý </a:t>
            </a:r>
            <a:r>
              <a:rPr kumimoji="0" lang="en-US" sz="2800" b="1"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xây</a:t>
            </a:r>
            <a:r>
              <a:rPr kumimoji="0" lang="en-US" sz="2800" b="1"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1"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Cửu</a:t>
            </a:r>
            <a:r>
              <a:rPr kumimoji="0" lang="en-US" sz="2800" b="1"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1"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Trùng</a:t>
            </a:r>
            <a:r>
              <a:rPr kumimoji="0" lang="en-US" sz="2800" b="1"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1"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Đài</a:t>
            </a:r>
            <a:r>
              <a:rPr kumimoji="0" lang="en-US" sz="2800" b="1"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1"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là</a:t>
            </a:r>
            <a:r>
              <a:rPr kumimoji="0" lang="en-US" sz="2800" b="1"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1" i="1"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gì</a:t>
            </a:r>
            <a:r>
              <a:rPr kumimoji="0" lang="en-US" sz="2800" b="1"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a:t>
            </a:r>
            <a:endParaRPr kumimoji="0" lang="en-US" sz="2800" b="0" i="1"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pP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A.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Muốn</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để</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lại</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cho</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đất</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nước</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và</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vua</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Lê</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Tương</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Dực</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một</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công</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trình</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tuyệt</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tác</a:t>
            </a:r>
            <a:endPar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pP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B.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Ông</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muốn</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lưu</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lại</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tên</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tuổi</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mình</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trong</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nghìn</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thu</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lịch</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sử</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a:t>
            </a:r>
            <a:endPar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pP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C.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Ông</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muốn</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xây</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dựng</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và</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để</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lại</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một</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công</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trình</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vĩ</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đại</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và</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bền</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vững</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như</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trăng</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sao</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để</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cho</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nhân</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dân</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nghìn</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thu</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hãnh</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diện</a:t>
            </a:r>
            <a:endPar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pP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D.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Vì</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ông</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quá</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ham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danh</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lợi</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và</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quyền</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lực</a:t>
            </a:r>
            <a:r>
              <a:rPr kumimoji="0" lang="en-US" sz="28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rPr>
              <a:t>.</a:t>
            </a:r>
            <a:endParaRPr kumimoji="0" lang="en-US" sz="4400" b="0" i="0" u="none" strike="noStrike" cap="none" normalizeH="0" baseline="0" dirty="0" smtClean="0">
              <a:ln>
                <a:noFill/>
              </a:ln>
              <a:solidFill>
                <a:schemeClr val="tx1">
                  <a:lumMod val="95000"/>
                  <a:lumOff val="5000"/>
                </a:schemeClr>
              </a:solidFill>
              <a:effectLst/>
              <a:latin typeface="Times New Roman" panose="02020603050405020304" pitchFamily="18" charset="0"/>
              <a:cs typeface="Times New Roman" panose="02020603050405020304" pitchFamily="18" charset="0"/>
            </a:endParaRPr>
          </a:p>
        </p:txBody>
      </p:sp>
      <p:sp>
        <p:nvSpPr>
          <p:cNvPr id="6" name="Oval 5"/>
          <p:cNvSpPr/>
          <p:nvPr/>
        </p:nvSpPr>
        <p:spPr>
          <a:xfrm>
            <a:off x="362597" y="4020223"/>
            <a:ext cx="693683" cy="6463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panose="02020603050405020304" pitchFamily="18" charset="0"/>
                <a:cs typeface="Times New Roman" panose="02020603050405020304" pitchFamily="18" charset="0"/>
              </a:rPr>
              <a:t>C</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44000" y="404693"/>
            <a:ext cx="8147767" cy="584775"/>
          </a:xfrm>
          <a:prstGeom prst="rect">
            <a:avLst/>
          </a:prstGeom>
          <a:solidFill>
            <a:srgbClr val="4F81BD">
              <a:lumMod val="20000"/>
              <a:lumOff val="80000"/>
            </a:srgbClr>
          </a:solidFill>
        </p:spPr>
        <p:txBody>
          <a:bodyPr wrap="square" lIns="91076" tIns="45538" rIns="91076" bIns="45538" rtlCol="0">
            <a:spAutoFit/>
          </a:bodyPr>
          <a:lstStyle/>
          <a:p>
            <a:pPr algn="ctr"/>
            <a:r>
              <a:rPr lang="en-US" sz="3200" b="1" kern="0" dirty="0" smtClean="0">
                <a:solidFill>
                  <a:srgbClr val="FF0000"/>
                </a:solidFill>
                <a:latin typeface="Times New Roman" panose="02020603050405020304" pitchFamily="18" charset="0"/>
                <a:cs typeface="Times New Roman" panose="02020603050405020304" pitchFamily="18" charset="0"/>
              </a:rPr>
              <a:t>IV. </a:t>
            </a:r>
            <a:r>
              <a:rPr lang="en-US" sz="3200" b="1" kern="0" dirty="0" err="1" smtClean="0">
                <a:solidFill>
                  <a:srgbClr val="FF0000"/>
                </a:solidFill>
                <a:latin typeface="Times New Roman" panose="02020603050405020304" pitchFamily="18" charset="0"/>
                <a:cs typeface="Times New Roman" panose="02020603050405020304" pitchFamily="18" charset="0"/>
              </a:rPr>
              <a:t>Luyện</a:t>
            </a:r>
            <a:r>
              <a:rPr lang="en-US" sz="3200" b="1" kern="0" dirty="0" smtClean="0">
                <a:solidFill>
                  <a:srgbClr val="FF0000"/>
                </a:solidFill>
                <a:latin typeface="Times New Roman" panose="02020603050405020304" pitchFamily="18" charset="0"/>
                <a:cs typeface="Times New Roman" panose="02020603050405020304" pitchFamily="18" charset="0"/>
              </a:rPr>
              <a:t> </a:t>
            </a:r>
            <a:r>
              <a:rPr lang="en-US" sz="3200" b="1" kern="0" dirty="0" err="1" smtClean="0">
                <a:solidFill>
                  <a:srgbClr val="FF0000"/>
                </a:solidFill>
                <a:latin typeface="Times New Roman" panose="02020603050405020304" pitchFamily="18" charset="0"/>
                <a:cs typeface="Times New Roman" panose="02020603050405020304" pitchFamily="18" charset="0"/>
              </a:rPr>
              <a:t>tập</a:t>
            </a:r>
            <a:endParaRPr lang="en-US" sz="3200" b="1" kern="0"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57200" y="1568763"/>
            <a:ext cx="11256579" cy="4616648"/>
          </a:xfrm>
          <a:prstGeom prst="rect">
            <a:avLst/>
          </a:prstGeom>
        </p:spPr>
        <p:txBody>
          <a:bodyPr wrap="square">
            <a:spAutoFit/>
          </a:bodyPr>
          <a:lstStyle/>
          <a:p>
            <a:pPr algn="just">
              <a:lnSpc>
                <a:spcPct val="150000"/>
              </a:lnSpc>
            </a:pPr>
            <a:r>
              <a:rPr lang="vi-VN" sz="2800" b="1" i="1" dirty="0">
                <a:solidFill>
                  <a:schemeClr val="tx1">
                    <a:lumMod val="95000"/>
                    <a:lumOff val="5000"/>
                  </a:schemeClr>
                </a:solidFill>
                <a:latin typeface="+mj-lt"/>
              </a:rPr>
              <a:t>Câu 5 : Nguyên nhân nào dẫn đến mâu thuẫn dân chúng đã đứng lên đấu tranh chống lại triều </a:t>
            </a:r>
            <a:r>
              <a:rPr lang="vi-VN" sz="2800" b="1" i="1" dirty="0" smtClean="0">
                <a:solidFill>
                  <a:schemeClr val="tx1">
                    <a:lumMod val="95000"/>
                    <a:lumOff val="5000"/>
                  </a:schemeClr>
                </a:solidFill>
                <a:latin typeface="+mj-lt"/>
              </a:rPr>
              <a:t>đình</a:t>
            </a:r>
            <a:r>
              <a:rPr lang="en-US" sz="2800" b="1" i="1" dirty="0" smtClean="0">
                <a:solidFill>
                  <a:schemeClr val="tx1">
                    <a:lumMod val="95000"/>
                    <a:lumOff val="5000"/>
                  </a:schemeClr>
                </a:solidFill>
                <a:latin typeface="Times New Roman" panose="02020603050405020304" pitchFamily="18" charset="0"/>
                <a:cs typeface="Times New Roman" panose="02020603050405020304" pitchFamily="18" charset="0"/>
              </a:rPr>
              <a:t>?</a:t>
            </a:r>
            <a:endParaRPr lang="vi-VN" sz="2800" b="1" i="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lnSpc>
                <a:spcPct val="150000"/>
              </a:lnSpc>
            </a:pPr>
            <a:r>
              <a:rPr lang="vi-VN" sz="2800" dirty="0">
                <a:solidFill>
                  <a:srgbClr val="000000"/>
                </a:solidFill>
                <a:latin typeface="+mj-lt"/>
              </a:rPr>
              <a:t>A. Nhân dân muốn lập vị vua mới.</a:t>
            </a:r>
            <a:endParaRPr lang="vi-VN" sz="2800" dirty="0">
              <a:solidFill>
                <a:srgbClr val="000000"/>
              </a:solidFill>
              <a:latin typeface="+mj-lt"/>
            </a:endParaRPr>
          </a:p>
          <a:p>
            <a:pPr algn="just">
              <a:lnSpc>
                <a:spcPct val="150000"/>
              </a:lnSpc>
            </a:pPr>
            <a:r>
              <a:rPr lang="vi-VN" sz="2800" dirty="0">
                <a:solidFill>
                  <a:srgbClr val="000000"/>
                </a:solidFill>
                <a:latin typeface="+mj-lt"/>
              </a:rPr>
              <a:t>B. </a:t>
            </a:r>
            <a:r>
              <a:rPr lang="en-US" sz="2800" dirty="0">
                <a:solidFill>
                  <a:srgbClr val="000000"/>
                </a:solidFill>
                <a:latin typeface="Times New Roman" panose="02020603050405020304" pitchFamily="18" charset="0"/>
                <a:cs typeface="Times New Roman" panose="02020603050405020304" pitchFamily="18" charset="0"/>
              </a:rPr>
              <a:t>V</a:t>
            </a:r>
            <a:r>
              <a:rPr lang="vi-VN" sz="2800" dirty="0" smtClean="0">
                <a:solidFill>
                  <a:srgbClr val="000000"/>
                </a:solidFill>
                <a:latin typeface="+mj-lt"/>
              </a:rPr>
              <a:t>ua </a:t>
            </a:r>
            <a:r>
              <a:rPr lang="vi-VN" sz="2800" dirty="0">
                <a:solidFill>
                  <a:srgbClr val="000000"/>
                </a:solidFill>
                <a:latin typeface="+mj-lt"/>
              </a:rPr>
              <a:t>quan sống sa đọa, ăn chơi thỏa thích mà đời sống người dân thì cùng cực, nghèo khổ.</a:t>
            </a:r>
            <a:endParaRPr lang="vi-VN" sz="2800" dirty="0">
              <a:solidFill>
                <a:srgbClr val="000000"/>
              </a:solidFill>
              <a:latin typeface="+mj-lt"/>
            </a:endParaRPr>
          </a:p>
          <a:p>
            <a:pPr algn="just">
              <a:lnSpc>
                <a:spcPct val="150000"/>
              </a:lnSpc>
            </a:pPr>
            <a:r>
              <a:rPr lang="vi-VN" sz="2800" dirty="0">
                <a:solidFill>
                  <a:srgbClr val="000000"/>
                </a:solidFill>
                <a:latin typeface="+mj-lt"/>
              </a:rPr>
              <a:t>C. Do vua ban hành những chính sách mới không hợp lòng dân.</a:t>
            </a:r>
            <a:endParaRPr lang="vi-VN" sz="2800" dirty="0">
              <a:solidFill>
                <a:srgbClr val="000000"/>
              </a:solidFill>
              <a:latin typeface="+mj-lt"/>
            </a:endParaRPr>
          </a:p>
          <a:p>
            <a:pPr algn="just">
              <a:lnSpc>
                <a:spcPct val="150000"/>
              </a:lnSpc>
            </a:pPr>
            <a:r>
              <a:rPr lang="vi-VN" sz="2800" dirty="0">
                <a:solidFill>
                  <a:srgbClr val="000000"/>
                </a:solidFill>
                <a:latin typeface="+mj-lt"/>
              </a:rPr>
              <a:t>D. Do vua chúa nhu nhược, để giặc giã xâm chiếm đất nước.</a:t>
            </a:r>
            <a:endParaRPr lang="vi-VN" sz="2800" b="0" i="0" dirty="0">
              <a:solidFill>
                <a:srgbClr val="000000"/>
              </a:solidFill>
              <a:effectLst/>
              <a:latin typeface="+mj-lt"/>
            </a:endParaRPr>
          </a:p>
        </p:txBody>
      </p:sp>
      <p:sp>
        <p:nvSpPr>
          <p:cNvPr id="7" name="Oval 6"/>
          <p:cNvSpPr/>
          <p:nvPr/>
        </p:nvSpPr>
        <p:spPr>
          <a:xfrm>
            <a:off x="315299" y="3578791"/>
            <a:ext cx="693683" cy="6463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B</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22000"/>
          </a:schemeClr>
        </a:solidFill>
        <a:effectLst/>
      </p:bgPr>
    </p:bg>
    <p:spTree>
      <p:nvGrpSpPr>
        <p:cNvPr id="1" name=""/>
        <p:cNvGrpSpPr/>
        <p:nvPr/>
      </p:nvGrpSpPr>
      <p:grpSpPr>
        <a:xfrm>
          <a:off x="0" y="0"/>
          <a:ext cx="0" cy="0"/>
          <a:chOff x="0" y="0"/>
          <a:chExt cx="0" cy="0"/>
        </a:xfrm>
      </p:grpSpPr>
      <p:pic>
        <p:nvPicPr>
          <p:cNvPr id="4" name="Picture 2" descr="Hoàng Hạc lâu (Thôi Hiệu) – Nỗi lòng của nhà thơ trước nhân tình thế thái"/>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574219" y="279616"/>
            <a:ext cx="5649314" cy="67045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25264" y="478228"/>
            <a:ext cx="10871200" cy="2677656"/>
          </a:xfrm>
          <a:prstGeom prst="rect">
            <a:avLst/>
          </a:prstGeom>
          <a:noFill/>
        </p:spPr>
        <p:txBody>
          <a:bodyPr wrap="square" rtlCol="0">
            <a:spAutoFit/>
          </a:bodyPr>
          <a:lstStyle/>
          <a:p>
            <a:pPr algn="ctr">
              <a:lnSpc>
                <a:spcPct val="150000"/>
              </a:lnSpc>
            </a:pPr>
            <a:r>
              <a:rPr lang="en-US" sz="7200" b="1" dirty="0" err="1" smtClean="0">
                <a:solidFill>
                  <a:srgbClr val="FF0000"/>
                </a:solidFill>
                <a:latin typeface="Amazone" pitchFamily="66" charset="0"/>
                <a:cs typeface="Times New Roman" panose="02020603050405020304" pitchFamily="18" charset="0"/>
              </a:rPr>
              <a:t>Vĩnh</a:t>
            </a:r>
            <a:r>
              <a:rPr lang="en-US" sz="7200" b="1" dirty="0" smtClean="0">
                <a:solidFill>
                  <a:srgbClr val="FF0000"/>
                </a:solidFill>
                <a:latin typeface="Amazone" pitchFamily="66" charset="0"/>
                <a:cs typeface="Times New Roman" panose="02020603050405020304" pitchFamily="18" charset="0"/>
              </a:rPr>
              <a:t> </a:t>
            </a:r>
            <a:r>
              <a:rPr lang="en-US" sz="7200" b="1" dirty="0" err="1" smtClean="0">
                <a:solidFill>
                  <a:srgbClr val="FF0000"/>
                </a:solidFill>
                <a:latin typeface="Amazone" pitchFamily="66" charset="0"/>
                <a:cs typeface="Times New Roman" panose="02020603050405020304" pitchFamily="18" charset="0"/>
              </a:rPr>
              <a:t>biệt</a:t>
            </a:r>
            <a:r>
              <a:rPr lang="en-US" sz="7200" b="1" dirty="0" smtClean="0">
                <a:solidFill>
                  <a:srgbClr val="FF0000"/>
                </a:solidFill>
                <a:latin typeface="Amazone" pitchFamily="66" charset="0"/>
                <a:cs typeface="Times New Roman" panose="02020603050405020304" pitchFamily="18" charset="0"/>
              </a:rPr>
              <a:t> </a:t>
            </a:r>
            <a:r>
              <a:rPr lang="en-US" sz="7200" b="1" dirty="0" err="1" smtClean="0">
                <a:solidFill>
                  <a:srgbClr val="FF0000"/>
                </a:solidFill>
                <a:latin typeface="Amazone" pitchFamily="66" charset="0"/>
                <a:cs typeface="Times New Roman" panose="02020603050405020304" pitchFamily="18" charset="0"/>
              </a:rPr>
              <a:t>Cửu</a:t>
            </a:r>
            <a:r>
              <a:rPr lang="en-US" sz="7200" b="1" dirty="0" smtClean="0">
                <a:solidFill>
                  <a:srgbClr val="FF0000"/>
                </a:solidFill>
                <a:latin typeface="Amazone" pitchFamily="66" charset="0"/>
                <a:cs typeface="Times New Roman" panose="02020603050405020304" pitchFamily="18" charset="0"/>
              </a:rPr>
              <a:t> </a:t>
            </a:r>
            <a:r>
              <a:rPr lang="en-US" sz="7200" b="1" dirty="0" err="1" smtClean="0">
                <a:solidFill>
                  <a:srgbClr val="FF0000"/>
                </a:solidFill>
                <a:latin typeface="Amazone" pitchFamily="66" charset="0"/>
                <a:cs typeface="Times New Roman" panose="02020603050405020304" pitchFamily="18" charset="0"/>
              </a:rPr>
              <a:t>Trùng</a:t>
            </a:r>
            <a:r>
              <a:rPr lang="en-US" sz="7200" b="1" dirty="0" smtClean="0">
                <a:solidFill>
                  <a:srgbClr val="FF0000"/>
                </a:solidFill>
                <a:latin typeface="Amazone" pitchFamily="66" charset="0"/>
                <a:cs typeface="Times New Roman" panose="02020603050405020304" pitchFamily="18" charset="0"/>
              </a:rPr>
              <a:t> </a:t>
            </a:r>
            <a:r>
              <a:rPr lang="en-US" sz="7200" b="1" dirty="0" err="1" smtClean="0">
                <a:solidFill>
                  <a:srgbClr val="FF0000"/>
                </a:solidFill>
                <a:latin typeface="Amazone" pitchFamily="66" charset="0"/>
                <a:cs typeface="Times New Roman" panose="02020603050405020304" pitchFamily="18" charset="0"/>
              </a:rPr>
              <a:t>Đài</a:t>
            </a:r>
            <a:endParaRPr lang="en-US" sz="7200" b="1" dirty="0" smtClean="0">
              <a:solidFill>
                <a:srgbClr val="FF0000"/>
              </a:solidFill>
              <a:latin typeface="Amazone" pitchFamily="66" charset="0"/>
              <a:cs typeface="Times New Roman" panose="02020603050405020304" pitchFamily="18" charset="0"/>
            </a:endParaRPr>
          </a:p>
          <a:p>
            <a:pPr algn="ctr">
              <a:lnSpc>
                <a:spcPct val="150000"/>
              </a:lnSpc>
            </a:pPr>
            <a:r>
              <a:rPr lang="en-US" sz="4000" b="1" i="1" dirty="0" smtClean="0">
                <a:solidFill>
                  <a:srgbClr val="FF0000"/>
                </a:solidFill>
                <a:latin typeface="Times New Roman" panose="02020603050405020304" pitchFamily="18" charset="0"/>
                <a:cs typeface="Times New Roman" panose="02020603050405020304" pitchFamily="18" charset="0"/>
              </a:rPr>
              <a:t>(</a:t>
            </a:r>
            <a:r>
              <a:rPr lang="en-US" sz="4000" b="1" i="1" dirty="0" err="1">
                <a:solidFill>
                  <a:srgbClr val="FF0000"/>
                </a:solidFill>
                <a:latin typeface="Times New Roman" panose="02020603050405020304" pitchFamily="18" charset="0"/>
                <a:cs typeface="Times New Roman" panose="02020603050405020304" pitchFamily="18" charset="0"/>
              </a:rPr>
              <a:t>T</a:t>
            </a:r>
            <a:r>
              <a:rPr lang="en-US" sz="4000" b="1" i="1" dirty="0" err="1" smtClean="0">
                <a:solidFill>
                  <a:srgbClr val="FF0000"/>
                </a:solidFill>
                <a:latin typeface="Times New Roman" panose="02020603050405020304" pitchFamily="18" charset="0"/>
                <a:cs typeface="Times New Roman" panose="02020603050405020304" pitchFamily="18" charset="0"/>
              </a:rPr>
              <a:t>rích</a:t>
            </a:r>
            <a:r>
              <a:rPr lang="en-US" sz="4000" b="1" i="1" dirty="0" smtClean="0">
                <a:solidFill>
                  <a:srgbClr val="FF0000"/>
                </a:solidFill>
                <a:latin typeface="Times New Roman" panose="02020603050405020304" pitchFamily="18" charset="0"/>
                <a:cs typeface="Times New Roman" panose="02020603050405020304" pitchFamily="18" charset="0"/>
              </a:rPr>
              <a:t> </a:t>
            </a:r>
            <a:r>
              <a:rPr lang="en-US" sz="4000" b="1" i="1" dirty="0" err="1" smtClean="0">
                <a:solidFill>
                  <a:srgbClr val="FF0000"/>
                </a:solidFill>
                <a:latin typeface="Times New Roman" panose="02020603050405020304" pitchFamily="18" charset="0"/>
                <a:cs typeface="Times New Roman" panose="02020603050405020304" pitchFamily="18" charset="0"/>
              </a:rPr>
              <a:t>Vũ</a:t>
            </a:r>
            <a:r>
              <a:rPr lang="en-US" sz="4000" b="1" i="1" dirty="0" smtClean="0">
                <a:solidFill>
                  <a:srgbClr val="FF0000"/>
                </a:solidFill>
                <a:latin typeface="Times New Roman" panose="02020603050405020304" pitchFamily="18" charset="0"/>
                <a:cs typeface="Times New Roman" panose="02020603050405020304" pitchFamily="18" charset="0"/>
              </a:rPr>
              <a:t> </a:t>
            </a:r>
            <a:r>
              <a:rPr lang="en-US" sz="4000" b="1" i="1" dirty="0" err="1" smtClean="0">
                <a:solidFill>
                  <a:srgbClr val="FF0000"/>
                </a:solidFill>
                <a:latin typeface="Times New Roman" panose="02020603050405020304" pitchFamily="18" charset="0"/>
                <a:cs typeface="Times New Roman" panose="02020603050405020304" pitchFamily="18" charset="0"/>
              </a:rPr>
              <a:t>Như</a:t>
            </a:r>
            <a:r>
              <a:rPr lang="en-US" sz="4000" b="1" i="1" dirty="0" smtClean="0">
                <a:solidFill>
                  <a:srgbClr val="FF0000"/>
                </a:solidFill>
                <a:latin typeface="Times New Roman" panose="02020603050405020304" pitchFamily="18" charset="0"/>
                <a:cs typeface="Times New Roman" panose="02020603050405020304" pitchFamily="18" charset="0"/>
              </a:rPr>
              <a:t> </a:t>
            </a:r>
            <a:r>
              <a:rPr lang="en-US" sz="4000" b="1" i="1" dirty="0" err="1" smtClean="0">
                <a:solidFill>
                  <a:srgbClr val="FF0000"/>
                </a:solidFill>
                <a:latin typeface="Times New Roman" panose="02020603050405020304" pitchFamily="18" charset="0"/>
                <a:cs typeface="Times New Roman" panose="02020603050405020304" pitchFamily="18" charset="0"/>
              </a:rPr>
              <a:t>Tô</a:t>
            </a:r>
            <a:r>
              <a:rPr lang="en-US" sz="4000" b="1" i="1" dirty="0" smtClean="0">
                <a:solidFill>
                  <a:srgbClr val="FF0000"/>
                </a:solidFill>
                <a:latin typeface="Times New Roman" panose="02020603050405020304" pitchFamily="18" charset="0"/>
                <a:cs typeface="Times New Roman" panose="02020603050405020304" pitchFamily="18" charset="0"/>
              </a:rPr>
              <a:t>)</a:t>
            </a:r>
            <a:endParaRPr lang="en-US" sz="4000" b="1" i="1" dirty="0" smtClean="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957145" y="3444769"/>
            <a:ext cx="3936124" cy="584775"/>
          </a:xfrm>
          <a:prstGeom prst="rect">
            <a:avLst/>
          </a:prstGeom>
          <a:noFill/>
        </p:spPr>
        <p:txBody>
          <a:bodyPr wrap="square" rtlCol="0">
            <a:spAutoFit/>
          </a:bodyPr>
          <a:lstStyle/>
          <a:p>
            <a:r>
              <a:rPr lang="en-US" sz="3200" b="1" i="1" dirty="0" smtClean="0">
                <a:solidFill>
                  <a:srgbClr val="052F61">
                    <a:lumMod val="50000"/>
                  </a:srgbClr>
                </a:solidFill>
                <a:latin typeface="Times New Roman" panose="02020603050405020304" pitchFamily="18" charset="0"/>
                <a:cs typeface="Times New Roman" panose="02020603050405020304" pitchFamily="18" charset="0"/>
              </a:rPr>
              <a:t>- </a:t>
            </a:r>
            <a:r>
              <a:rPr lang="en-US" sz="3200" b="1" i="1" dirty="0" err="1" smtClean="0">
                <a:solidFill>
                  <a:srgbClr val="052F61">
                    <a:lumMod val="50000"/>
                  </a:srgbClr>
                </a:solidFill>
                <a:latin typeface="Times New Roman" panose="02020603050405020304" pitchFamily="18" charset="0"/>
                <a:cs typeface="Times New Roman" panose="02020603050405020304" pitchFamily="18" charset="0"/>
              </a:rPr>
              <a:t>Nguyễn</a:t>
            </a:r>
            <a:r>
              <a:rPr lang="en-US" sz="3200" b="1" i="1" dirty="0" smtClean="0">
                <a:solidFill>
                  <a:srgbClr val="052F61">
                    <a:lumMod val="50000"/>
                  </a:srgbClr>
                </a:solidFill>
                <a:latin typeface="Times New Roman" panose="02020603050405020304" pitchFamily="18" charset="0"/>
                <a:cs typeface="Times New Roman" panose="02020603050405020304" pitchFamily="18" charset="0"/>
              </a:rPr>
              <a:t> </a:t>
            </a:r>
            <a:r>
              <a:rPr lang="en-US" sz="3200" b="1" i="1" dirty="0" err="1" smtClean="0">
                <a:solidFill>
                  <a:srgbClr val="052F61">
                    <a:lumMod val="50000"/>
                  </a:srgbClr>
                </a:solidFill>
                <a:latin typeface="Times New Roman" panose="02020603050405020304" pitchFamily="18" charset="0"/>
                <a:cs typeface="Times New Roman" panose="02020603050405020304" pitchFamily="18" charset="0"/>
              </a:rPr>
              <a:t>Huy</a:t>
            </a:r>
            <a:r>
              <a:rPr lang="en-US" sz="3200" b="1" i="1" dirty="0" smtClean="0">
                <a:solidFill>
                  <a:srgbClr val="052F61">
                    <a:lumMod val="50000"/>
                  </a:srgbClr>
                </a:solidFill>
                <a:latin typeface="Times New Roman" panose="02020603050405020304" pitchFamily="18" charset="0"/>
                <a:cs typeface="Times New Roman" panose="02020603050405020304" pitchFamily="18" charset="0"/>
              </a:rPr>
              <a:t> </a:t>
            </a:r>
            <a:r>
              <a:rPr lang="en-US" sz="3200" b="1" i="1" dirty="0" err="1" smtClean="0">
                <a:solidFill>
                  <a:srgbClr val="052F61">
                    <a:lumMod val="50000"/>
                  </a:srgbClr>
                </a:solidFill>
                <a:latin typeface="Times New Roman" panose="02020603050405020304" pitchFamily="18" charset="0"/>
                <a:cs typeface="Times New Roman" panose="02020603050405020304" pitchFamily="18" charset="0"/>
              </a:rPr>
              <a:t>Tưởng</a:t>
            </a:r>
            <a:r>
              <a:rPr lang="en-US" sz="3200" b="1" i="1" dirty="0" smtClean="0">
                <a:solidFill>
                  <a:srgbClr val="052F61">
                    <a:lumMod val="50000"/>
                  </a:srgbClr>
                </a:solidFill>
                <a:latin typeface="Times New Roman" panose="02020603050405020304" pitchFamily="18" charset="0"/>
                <a:cs typeface="Times New Roman" panose="02020603050405020304" pitchFamily="18" charset="0"/>
              </a:rPr>
              <a:t>-</a:t>
            </a:r>
            <a:endParaRPr lang="en-US" sz="3200" b="1" i="1" dirty="0">
              <a:solidFill>
                <a:srgbClr val="052F61">
                  <a:lumMod val="50000"/>
                </a:srgb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704" y="1546223"/>
            <a:ext cx="10715296" cy="3970318"/>
          </a:xfrm>
          <a:prstGeom prst="rect">
            <a:avLst/>
          </a:prstGeom>
        </p:spPr>
        <p:txBody>
          <a:bodyPr wrap="square">
            <a:spAutoFit/>
          </a:bodyPr>
          <a:lstStyle/>
          <a:p>
            <a:pPr algn="ctr">
              <a:lnSpc>
                <a:spcPct val="150000"/>
              </a:lnSpc>
            </a:pPr>
            <a:r>
              <a:rPr lang="en-US" sz="2800" b="1" dirty="0" smtClean="0">
                <a:solidFill>
                  <a:schemeClr val="tx1">
                    <a:lumMod val="95000"/>
                    <a:lumOff val="5000"/>
                  </a:schemeClr>
                </a:solidFill>
                <a:latin typeface="Times New Roman" panose="02020603050405020304" pitchFamily="18" charset="0"/>
                <a:cs typeface="Times New Roman" panose="02020603050405020304" pitchFamily="18" charset="0"/>
              </a:rPr>
              <a:t>BÀI TẬP VỀ NHÀ</a:t>
            </a:r>
            <a:endParaRPr lang="en-US" sz="28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just">
              <a:lnSpc>
                <a:spcPct val="150000"/>
              </a:lnSpc>
            </a:pPr>
            <a:r>
              <a:rPr lang="vi-VN" sz="2800" b="1" u="sng" dirty="0" smtClean="0">
                <a:solidFill>
                  <a:schemeClr val="tx1">
                    <a:lumMod val="95000"/>
                    <a:lumOff val="5000"/>
                  </a:schemeClr>
                </a:solidFill>
                <a:latin typeface="+mj-lt"/>
              </a:rPr>
              <a:t>Đề </a:t>
            </a:r>
            <a:r>
              <a:rPr lang="vi-VN" sz="2800" b="1" u="sng" dirty="0">
                <a:solidFill>
                  <a:schemeClr val="tx1">
                    <a:lumMod val="95000"/>
                    <a:lumOff val="5000"/>
                  </a:schemeClr>
                </a:solidFill>
                <a:latin typeface="+mj-lt"/>
              </a:rPr>
              <a:t>bài</a:t>
            </a:r>
            <a:r>
              <a:rPr lang="vi-VN" sz="2800" b="1" dirty="0">
                <a:solidFill>
                  <a:schemeClr val="tx1">
                    <a:lumMod val="95000"/>
                    <a:lumOff val="5000"/>
                  </a:schemeClr>
                </a:solidFill>
                <a:latin typeface="+mj-lt"/>
              </a:rPr>
              <a:t>: </a:t>
            </a:r>
            <a:r>
              <a:rPr lang="vi-VN" sz="2800" dirty="0">
                <a:solidFill>
                  <a:schemeClr val="tx1">
                    <a:lumMod val="95000"/>
                    <a:lumOff val="5000"/>
                  </a:schemeClr>
                </a:solidFill>
                <a:latin typeface="+mj-lt"/>
              </a:rPr>
              <a:t>Trong lời đề tựa kịch </a:t>
            </a:r>
            <a:r>
              <a:rPr lang="vi-VN" sz="2800" b="1" i="1" dirty="0">
                <a:solidFill>
                  <a:schemeClr val="tx1">
                    <a:lumMod val="95000"/>
                    <a:lumOff val="5000"/>
                  </a:schemeClr>
                </a:solidFill>
                <a:latin typeface="+mj-lt"/>
              </a:rPr>
              <a:t>Vũ Như Tô</a:t>
            </a:r>
            <a:r>
              <a:rPr lang="vi-VN" sz="2800" dirty="0">
                <a:solidFill>
                  <a:schemeClr val="tx1">
                    <a:lumMod val="95000"/>
                    <a:lumOff val="5000"/>
                  </a:schemeClr>
                </a:solidFill>
                <a:latin typeface="+mj-lt"/>
              </a:rPr>
              <a:t>, Nguyễn Huy Tưởng viết:</a:t>
            </a:r>
            <a:endParaRPr lang="vi-VN" sz="2800" dirty="0">
              <a:solidFill>
                <a:schemeClr val="tx1">
                  <a:lumMod val="95000"/>
                  <a:lumOff val="5000"/>
                </a:schemeClr>
              </a:solidFill>
              <a:latin typeface="+mj-lt"/>
            </a:endParaRPr>
          </a:p>
          <a:p>
            <a:pPr algn="just">
              <a:lnSpc>
                <a:spcPct val="150000"/>
              </a:lnSpc>
            </a:pPr>
            <a:r>
              <a:rPr lang="vi-VN" sz="2800" i="1" dirty="0">
                <a:solidFill>
                  <a:schemeClr val="tx1">
                    <a:lumMod val="95000"/>
                    <a:lumOff val="5000"/>
                  </a:schemeClr>
                </a:solidFill>
                <a:latin typeface="+mj-lt"/>
              </a:rPr>
              <a:t> "Than ôi! Như Tô phải hay những người giết Như Tô phải? Ta chẳng biết. Cầm bút chẳng qua cùng một bệnh với Đan Thiềm".</a:t>
            </a:r>
            <a:endParaRPr lang="vi-VN" sz="2800" dirty="0">
              <a:solidFill>
                <a:schemeClr val="tx1">
                  <a:lumMod val="95000"/>
                  <a:lumOff val="5000"/>
                </a:schemeClr>
              </a:solidFill>
              <a:latin typeface="+mj-lt"/>
            </a:endParaRPr>
          </a:p>
          <a:p>
            <a:pPr algn="just">
              <a:lnSpc>
                <a:spcPct val="150000"/>
              </a:lnSpc>
            </a:pPr>
            <a:r>
              <a:rPr lang="vi-VN" sz="2800" dirty="0">
                <a:solidFill>
                  <a:schemeClr val="tx1">
                    <a:lumMod val="95000"/>
                    <a:lumOff val="5000"/>
                  </a:schemeClr>
                </a:solidFill>
                <a:latin typeface="+mj-lt"/>
              </a:rPr>
              <a:t>Bằng những hiểu biết về đoạn trích và về vở kịch, anh (chị) hãy phát biểu ý kiến của mình về lời đề tựa </a:t>
            </a:r>
            <a:r>
              <a:rPr lang="vi-VN" sz="2800" dirty="0" smtClean="0">
                <a:solidFill>
                  <a:schemeClr val="tx1">
                    <a:lumMod val="95000"/>
                    <a:lumOff val="5000"/>
                  </a:schemeClr>
                </a:solidFill>
                <a:latin typeface="+mj-lt"/>
              </a:rPr>
              <a:t>trên</a:t>
            </a:r>
            <a:r>
              <a:rPr lang="en-US" sz="2800" dirty="0" smtClean="0">
                <a:solidFill>
                  <a:schemeClr val="tx1">
                    <a:lumMod val="95000"/>
                    <a:lumOff val="5000"/>
                  </a:schemeClr>
                </a:solidFill>
                <a:latin typeface="+mj-lt"/>
              </a:rPr>
              <a:t>?</a:t>
            </a:r>
            <a:endParaRPr lang="vi-VN" sz="2800" b="0" i="0" dirty="0">
              <a:solidFill>
                <a:schemeClr val="tx1">
                  <a:lumMod val="95000"/>
                  <a:lumOff val="5000"/>
                </a:schemeClr>
              </a:solidFill>
              <a:effectLst/>
              <a:latin typeface="+mj-lt"/>
            </a:endParaRPr>
          </a:p>
        </p:txBody>
      </p:sp>
      <p:sp>
        <p:nvSpPr>
          <p:cNvPr id="5" name="TextBox 4"/>
          <p:cNvSpPr txBox="1"/>
          <p:nvPr/>
        </p:nvSpPr>
        <p:spPr>
          <a:xfrm>
            <a:off x="1844455" y="388928"/>
            <a:ext cx="8147767" cy="584775"/>
          </a:xfrm>
          <a:prstGeom prst="rect">
            <a:avLst/>
          </a:prstGeom>
          <a:solidFill>
            <a:srgbClr val="4F81BD">
              <a:lumMod val="20000"/>
              <a:lumOff val="80000"/>
            </a:srgbClr>
          </a:solidFill>
        </p:spPr>
        <p:txBody>
          <a:bodyPr wrap="square" lIns="91076" tIns="45538" rIns="91076" bIns="45538" rtlCol="0">
            <a:spAutoFit/>
          </a:bodyPr>
          <a:lstStyle/>
          <a:p>
            <a:pPr algn="ctr"/>
            <a:r>
              <a:rPr lang="en-US" sz="3200" b="1" kern="0" dirty="0" smtClean="0">
                <a:solidFill>
                  <a:srgbClr val="FF0000"/>
                </a:solidFill>
                <a:latin typeface="Times New Roman" panose="02020603050405020304" pitchFamily="18" charset="0"/>
                <a:cs typeface="Times New Roman" panose="02020603050405020304" pitchFamily="18" charset="0"/>
              </a:rPr>
              <a:t>V</a:t>
            </a:r>
            <a:r>
              <a:rPr lang="en-US" sz="3200" b="1" kern="0" dirty="0" smtClean="0">
                <a:solidFill>
                  <a:srgbClr val="FF0000"/>
                </a:solidFill>
                <a:latin typeface="Times New Roman" panose="02020603050405020304" pitchFamily="18" charset="0"/>
                <a:cs typeface="Times New Roman" panose="02020603050405020304" pitchFamily="18" charset="0"/>
              </a:rPr>
              <a:t>. </a:t>
            </a:r>
            <a:r>
              <a:rPr lang="en-US" sz="3200" b="1" kern="0" dirty="0" err="1" smtClean="0">
                <a:solidFill>
                  <a:srgbClr val="FF0000"/>
                </a:solidFill>
                <a:latin typeface="Times New Roman" panose="02020603050405020304" pitchFamily="18" charset="0"/>
                <a:cs typeface="Times New Roman" panose="02020603050405020304" pitchFamily="18" charset="0"/>
              </a:rPr>
              <a:t>Vận</a:t>
            </a:r>
            <a:r>
              <a:rPr lang="en-US" sz="3200" b="1" kern="0" dirty="0" smtClean="0">
                <a:solidFill>
                  <a:srgbClr val="FF0000"/>
                </a:solidFill>
                <a:latin typeface="Times New Roman" panose="02020603050405020304" pitchFamily="18" charset="0"/>
                <a:cs typeface="Times New Roman" panose="02020603050405020304" pitchFamily="18" charset="0"/>
              </a:rPr>
              <a:t> </a:t>
            </a:r>
            <a:r>
              <a:rPr lang="en-US" sz="3200" b="1" kern="0" dirty="0" err="1" smtClean="0">
                <a:solidFill>
                  <a:srgbClr val="FF0000"/>
                </a:solidFill>
                <a:latin typeface="Times New Roman" panose="02020603050405020304" pitchFamily="18" charset="0"/>
                <a:cs typeface="Times New Roman" panose="02020603050405020304" pitchFamily="18" charset="0"/>
              </a:rPr>
              <a:t>dụng</a:t>
            </a:r>
            <a:endParaRPr lang="en-US" sz="3200" b="1" kern="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545" y="1163448"/>
            <a:ext cx="11524593" cy="5355312"/>
          </a:xfrm>
          <a:prstGeom prst="rect">
            <a:avLst/>
          </a:prstGeom>
        </p:spPr>
        <p:txBody>
          <a:bodyPr wrap="square">
            <a:spAutoFit/>
          </a:bodyPr>
          <a:lstStyle/>
          <a:p>
            <a:pPr algn="just">
              <a:lnSpc>
                <a:spcPct val="150000"/>
              </a:lnSpc>
            </a:pPr>
            <a:r>
              <a:rPr lang="en-US" sz="2600" b="1" i="1" dirty="0" err="1" smtClean="0">
                <a:solidFill>
                  <a:schemeClr val="tx1">
                    <a:lumMod val="95000"/>
                    <a:lumOff val="5000"/>
                  </a:schemeClr>
                </a:solidFill>
                <a:latin typeface="Times New Roman" panose="02020603050405020304" pitchFamily="18" charset="0"/>
                <a:cs typeface="Times New Roman" panose="02020603050405020304" pitchFamily="18" charset="0"/>
              </a:rPr>
              <a:t>Gợi</a:t>
            </a:r>
            <a:r>
              <a:rPr lang="en-US" sz="2600" b="1" i="1" dirty="0" smtClean="0">
                <a:solidFill>
                  <a:schemeClr val="tx1">
                    <a:lumMod val="95000"/>
                    <a:lumOff val="5000"/>
                  </a:schemeClr>
                </a:solidFill>
                <a:latin typeface="Times New Roman" panose="02020603050405020304" pitchFamily="18" charset="0"/>
                <a:cs typeface="Times New Roman" panose="02020603050405020304" pitchFamily="18" charset="0"/>
              </a:rPr>
              <a:t> ý: </a:t>
            </a:r>
            <a:r>
              <a:rPr lang="vi-VN" sz="2600" b="1" i="1" dirty="0" smtClean="0">
                <a:solidFill>
                  <a:schemeClr val="tx1">
                    <a:lumMod val="95000"/>
                    <a:lumOff val="5000"/>
                  </a:schemeClr>
                </a:solidFill>
                <a:latin typeface="+mj-lt"/>
              </a:rPr>
              <a:t>Trong </a:t>
            </a:r>
            <a:r>
              <a:rPr lang="vi-VN" sz="2600" b="1" i="1" dirty="0">
                <a:solidFill>
                  <a:schemeClr val="tx1">
                    <a:lumMod val="95000"/>
                    <a:lumOff val="5000"/>
                  </a:schemeClr>
                </a:solidFill>
                <a:latin typeface="+mj-lt"/>
              </a:rPr>
              <a:t>lời đề từ của tác giả ở vở kịch Vũ Như Tô:</a:t>
            </a:r>
            <a:endParaRPr lang="vi-VN" sz="2600" b="1" i="1" dirty="0">
              <a:solidFill>
                <a:schemeClr val="tx1">
                  <a:lumMod val="95000"/>
                  <a:lumOff val="5000"/>
                </a:schemeClr>
              </a:solidFill>
              <a:latin typeface="+mj-lt"/>
            </a:endParaRPr>
          </a:p>
          <a:p>
            <a:pPr algn="ctr">
              <a:lnSpc>
                <a:spcPct val="150000"/>
              </a:lnSpc>
            </a:pPr>
            <a:r>
              <a:rPr lang="vi-VN" sz="2600" i="1" dirty="0">
                <a:solidFill>
                  <a:schemeClr val="tx1">
                    <a:lumMod val="95000"/>
                    <a:lumOff val="5000"/>
                  </a:schemeClr>
                </a:solidFill>
                <a:latin typeface="+mj-lt"/>
              </a:rPr>
              <a:t>“Than ôi! </a:t>
            </a:r>
            <a:r>
              <a:rPr lang="en-US" sz="2600" i="1" dirty="0" smtClean="0">
                <a:solidFill>
                  <a:schemeClr val="tx1">
                    <a:lumMod val="95000"/>
                    <a:lumOff val="5000"/>
                  </a:schemeClr>
                </a:solidFill>
                <a:latin typeface="+mj-lt"/>
              </a:rPr>
              <a:t>…. </a:t>
            </a:r>
            <a:r>
              <a:rPr lang="vi-VN" sz="2600" i="1" dirty="0" smtClean="0">
                <a:solidFill>
                  <a:schemeClr val="tx1">
                    <a:lumMod val="95000"/>
                    <a:lumOff val="5000"/>
                  </a:schemeClr>
                </a:solidFill>
                <a:latin typeface="+mj-lt"/>
              </a:rPr>
              <a:t>một </a:t>
            </a:r>
            <a:r>
              <a:rPr lang="vi-VN" sz="2600" i="1" dirty="0">
                <a:solidFill>
                  <a:schemeClr val="tx1">
                    <a:lumMod val="95000"/>
                    <a:lumOff val="5000"/>
                  </a:schemeClr>
                </a:solidFill>
                <a:latin typeface="+mj-lt"/>
              </a:rPr>
              <a:t>bệnh với Đan Thiềm”</a:t>
            </a:r>
            <a:endParaRPr lang="vi-VN" sz="2600" dirty="0">
              <a:solidFill>
                <a:schemeClr val="tx1">
                  <a:lumMod val="95000"/>
                  <a:lumOff val="5000"/>
                </a:schemeClr>
              </a:solidFill>
              <a:latin typeface="+mj-lt"/>
            </a:endParaRPr>
          </a:p>
          <a:p>
            <a:pPr algn="just">
              <a:lnSpc>
                <a:spcPct val="150000"/>
              </a:lnSpc>
            </a:pPr>
            <a:r>
              <a:rPr lang="en-US" sz="2600" dirty="0" smtClean="0">
                <a:solidFill>
                  <a:schemeClr val="tx1">
                    <a:lumMod val="95000"/>
                    <a:lumOff val="5000"/>
                  </a:schemeClr>
                </a:solidFill>
                <a:latin typeface="+mj-lt"/>
              </a:rPr>
              <a:t>	</a:t>
            </a:r>
            <a:r>
              <a:rPr lang="vi-VN" sz="2500" dirty="0" smtClean="0">
                <a:solidFill>
                  <a:schemeClr val="tx1">
                    <a:lumMod val="95000"/>
                    <a:lumOff val="5000"/>
                  </a:schemeClr>
                </a:solidFill>
                <a:latin typeface="+mj-lt"/>
              </a:rPr>
              <a:t>Chúng </a:t>
            </a:r>
            <a:r>
              <a:rPr lang="vi-VN" sz="2500" dirty="0">
                <a:solidFill>
                  <a:schemeClr val="tx1">
                    <a:lumMod val="95000"/>
                    <a:lumOff val="5000"/>
                  </a:schemeClr>
                </a:solidFill>
                <a:latin typeface="+mj-lt"/>
              </a:rPr>
              <a:t>ta có thể thấy được những băn khoăn, day dứt của tác giả khi không biết lẽ phải thuộc về Như Tô hay những kẻ giết Vũ Như Tô. Và ông tự thú nhận rằng “Ta chẳng biết”, tức là ngay chính tác giả cũng không thể đưa ra được câu trả lời dứt khoát. Như vậy, chân lí không hoàn toàn thuộc về bên nào: việc mất Cửu Trùng Đài nên mừng hay nên tiếc. Nhà văn cũng khẳng định viết vở kịch này để thể hiện sự tiếc nuối khi mất đi một tác phẩm nghệ thuật “Cầm bút chẳng qua cùng một bệnh với Đan Thiềm, hay cũng chính là cảm phục tài năng, nhạy cảm với bi kịch của những con người tài giỏi.</a:t>
            </a:r>
            <a:endParaRPr lang="vi-VN" sz="2500" b="0" i="0" dirty="0">
              <a:solidFill>
                <a:schemeClr val="tx1">
                  <a:lumMod val="95000"/>
                  <a:lumOff val="5000"/>
                </a:schemeClr>
              </a:solidFill>
              <a:effectLst/>
              <a:latin typeface="+mj-lt"/>
            </a:endParaRPr>
          </a:p>
        </p:txBody>
      </p:sp>
      <p:sp>
        <p:nvSpPr>
          <p:cNvPr id="5" name="TextBox 4"/>
          <p:cNvSpPr txBox="1"/>
          <p:nvPr/>
        </p:nvSpPr>
        <p:spPr>
          <a:xfrm>
            <a:off x="1844455" y="388928"/>
            <a:ext cx="8147767" cy="584775"/>
          </a:xfrm>
          <a:prstGeom prst="rect">
            <a:avLst/>
          </a:prstGeom>
          <a:solidFill>
            <a:srgbClr val="4F81BD">
              <a:lumMod val="20000"/>
              <a:lumOff val="80000"/>
            </a:srgbClr>
          </a:solidFill>
        </p:spPr>
        <p:txBody>
          <a:bodyPr wrap="square" lIns="91076" tIns="45538" rIns="91076" bIns="45538" rtlCol="0">
            <a:spAutoFit/>
          </a:bodyPr>
          <a:lstStyle/>
          <a:p>
            <a:pPr algn="ctr"/>
            <a:r>
              <a:rPr lang="en-US" sz="3200" b="1" kern="0" dirty="0" smtClean="0">
                <a:solidFill>
                  <a:srgbClr val="FF0000"/>
                </a:solidFill>
                <a:latin typeface="Times New Roman" panose="02020603050405020304" pitchFamily="18" charset="0"/>
                <a:cs typeface="Times New Roman" panose="02020603050405020304" pitchFamily="18" charset="0"/>
              </a:rPr>
              <a:t>V</a:t>
            </a:r>
            <a:r>
              <a:rPr lang="en-US" sz="3200" b="1" kern="0" dirty="0" smtClean="0">
                <a:solidFill>
                  <a:srgbClr val="FF0000"/>
                </a:solidFill>
                <a:latin typeface="Times New Roman" panose="02020603050405020304" pitchFamily="18" charset="0"/>
                <a:cs typeface="Times New Roman" panose="02020603050405020304" pitchFamily="18" charset="0"/>
              </a:rPr>
              <a:t>. </a:t>
            </a:r>
            <a:r>
              <a:rPr lang="en-US" sz="3200" b="1" kern="0" dirty="0" err="1" smtClean="0">
                <a:solidFill>
                  <a:srgbClr val="FF0000"/>
                </a:solidFill>
                <a:latin typeface="Times New Roman" panose="02020603050405020304" pitchFamily="18" charset="0"/>
                <a:cs typeface="Times New Roman" panose="02020603050405020304" pitchFamily="18" charset="0"/>
              </a:rPr>
              <a:t>Vận</a:t>
            </a:r>
            <a:r>
              <a:rPr lang="en-US" sz="3200" b="1" kern="0" dirty="0" smtClean="0">
                <a:solidFill>
                  <a:srgbClr val="FF0000"/>
                </a:solidFill>
                <a:latin typeface="Times New Roman" panose="02020603050405020304" pitchFamily="18" charset="0"/>
                <a:cs typeface="Times New Roman" panose="02020603050405020304" pitchFamily="18" charset="0"/>
              </a:rPr>
              <a:t> </a:t>
            </a:r>
            <a:r>
              <a:rPr lang="en-US" sz="3200" b="1" kern="0" dirty="0" err="1" smtClean="0">
                <a:solidFill>
                  <a:srgbClr val="FF0000"/>
                </a:solidFill>
                <a:latin typeface="Times New Roman" panose="02020603050405020304" pitchFamily="18" charset="0"/>
                <a:cs typeface="Times New Roman" panose="02020603050405020304" pitchFamily="18" charset="0"/>
              </a:rPr>
              <a:t>dụng</a:t>
            </a:r>
            <a:endParaRPr lang="en-US" sz="3200" b="1" kern="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alpha val="65000"/>
          </a:schemeClr>
        </a:solidFill>
        <a:effectLst/>
      </p:bgPr>
    </p:bg>
    <p:spTree>
      <p:nvGrpSpPr>
        <p:cNvPr id="1" name=""/>
        <p:cNvGrpSpPr/>
        <p:nvPr/>
      </p:nvGrpSpPr>
      <p:grpSpPr>
        <a:xfrm>
          <a:off x="0" y="0"/>
          <a:ext cx="0" cy="0"/>
          <a:chOff x="0" y="0"/>
          <a:chExt cx="0" cy="0"/>
        </a:xfrm>
      </p:grpSpPr>
      <p:pic>
        <p:nvPicPr>
          <p:cNvPr id="11266" name="Picture 2" descr="List Sách hay về lời cảm ơn - WiiBook"/>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63658" y="688537"/>
            <a:ext cx="8915400" cy="53721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2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07465"/>
            <a:ext cx="10515600" cy="1325563"/>
          </a:xfrm>
        </p:spPr>
        <p:txBody>
          <a:bodyPr/>
          <a:lstStyle/>
          <a:p>
            <a:pPr algn="ctr"/>
            <a:r>
              <a:rPr lang="en-US" b="1" i="1" dirty="0" err="1" smtClean="0">
                <a:latin typeface="Times New Roman" panose="02020603050405020304" pitchFamily="18" charset="0"/>
                <a:cs typeface="Times New Roman" panose="02020603050405020304" pitchFamily="18" charset="0"/>
              </a:rPr>
              <a:t>Cấu</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trúc</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bài</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học</a:t>
            </a:r>
            <a:endParaRPr lang="en-US" b="1"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74244" y="1746795"/>
            <a:ext cx="10515600" cy="4351338"/>
          </a:xfrm>
        </p:spPr>
        <p:txBody>
          <a:bodyPr>
            <a:normAutofit fontScale="92500" lnSpcReduction="10000"/>
          </a:bodyPr>
          <a:lstStyle/>
          <a:p>
            <a:pPr marL="571500" indent="-571500">
              <a:lnSpc>
                <a:spcPct val="150000"/>
              </a:lnSpc>
              <a:buAutoNum type="romanUcPeriod"/>
            </a:pPr>
            <a:r>
              <a:rPr lang="en-US" sz="3600" b="1" i="1" dirty="0" err="1" smtClean="0">
                <a:solidFill>
                  <a:srgbClr val="002060"/>
                </a:solidFill>
                <a:latin typeface="Times New Roman" panose="02020603050405020304" pitchFamily="18" charset="0"/>
                <a:cs typeface="Times New Roman" panose="02020603050405020304" pitchFamily="18" charset="0"/>
              </a:rPr>
              <a:t>Tìm</a:t>
            </a:r>
            <a:r>
              <a:rPr lang="en-US" sz="3600" b="1" i="1" dirty="0" smtClean="0">
                <a:solidFill>
                  <a:srgbClr val="002060"/>
                </a:solidFill>
                <a:latin typeface="Times New Roman" panose="02020603050405020304" pitchFamily="18" charset="0"/>
                <a:cs typeface="Times New Roman" panose="02020603050405020304" pitchFamily="18" charset="0"/>
              </a:rPr>
              <a:t> </a:t>
            </a:r>
            <a:r>
              <a:rPr lang="en-US" sz="3600" b="1" i="1" dirty="0" err="1" smtClean="0">
                <a:solidFill>
                  <a:srgbClr val="002060"/>
                </a:solidFill>
                <a:latin typeface="Times New Roman" panose="02020603050405020304" pitchFamily="18" charset="0"/>
                <a:cs typeface="Times New Roman" panose="02020603050405020304" pitchFamily="18" charset="0"/>
              </a:rPr>
              <a:t>hiểu</a:t>
            </a:r>
            <a:r>
              <a:rPr lang="en-US" sz="3600" b="1" i="1" dirty="0" smtClean="0">
                <a:solidFill>
                  <a:srgbClr val="002060"/>
                </a:solidFill>
                <a:latin typeface="Times New Roman" panose="02020603050405020304" pitchFamily="18" charset="0"/>
                <a:cs typeface="Times New Roman" panose="02020603050405020304" pitchFamily="18" charset="0"/>
              </a:rPr>
              <a:t> </a:t>
            </a:r>
            <a:r>
              <a:rPr lang="en-US" sz="3600" b="1" i="1" dirty="0" err="1" smtClean="0">
                <a:solidFill>
                  <a:srgbClr val="002060"/>
                </a:solidFill>
                <a:latin typeface="Times New Roman" panose="02020603050405020304" pitchFamily="18" charset="0"/>
                <a:cs typeface="Times New Roman" panose="02020603050405020304" pitchFamily="18" charset="0"/>
              </a:rPr>
              <a:t>chung</a:t>
            </a:r>
            <a:endParaRPr lang="en-US" sz="3600" b="1" i="1" dirty="0" smtClean="0">
              <a:solidFill>
                <a:srgbClr val="002060"/>
              </a:solidFill>
              <a:latin typeface="Times New Roman" panose="02020603050405020304" pitchFamily="18" charset="0"/>
              <a:cs typeface="Times New Roman" panose="02020603050405020304" pitchFamily="18" charset="0"/>
            </a:endParaRPr>
          </a:p>
          <a:p>
            <a:pPr marL="571500" indent="-571500">
              <a:lnSpc>
                <a:spcPct val="150000"/>
              </a:lnSpc>
              <a:buAutoNum type="romanUcPeriod"/>
            </a:pPr>
            <a:r>
              <a:rPr lang="en-US" sz="3600" b="1" i="1" dirty="0" err="1" smtClean="0">
                <a:solidFill>
                  <a:srgbClr val="002060"/>
                </a:solidFill>
                <a:latin typeface="Times New Roman" panose="02020603050405020304" pitchFamily="18" charset="0"/>
                <a:cs typeface="Times New Roman" panose="02020603050405020304" pitchFamily="18" charset="0"/>
              </a:rPr>
              <a:t>Đọc</a:t>
            </a:r>
            <a:r>
              <a:rPr lang="en-US" sz="3600" b="1" i="1" dirty="0" smtClean="0">
                <a:solidFill>
                  <a:srgbClr val="002060"/>
                </a:solidFill>
                <a:latin typeface="Times New Roman" panose="02020603050405020304" pitchFamily="18" charset="0"/>
                <a:cs typeface="Times New Roman" panose="02020603050405020304" pitchFamily="18" charset="0"/>
              </a:rPr>
              <a:t> - </a:t>
            </a:r>
            <a:r>
              <a:rPr lang="en-US" sz="3600" b="1" i="1" dirty="0" err="1" smtClean="0">
                <a:solidFill>
                  <a:srgbClr val="002060"/>
                </a:solidFill>
                <a:latin typeface="Times New Roman" panose="02020603050405020304" pitchFamily="18" charset="0"/>
                <a:cs typeface="Times New Roman" panose="02020603050405020304" pitchFamily="18" charset="0"/>
              </a:rPr>
              <a:t>hiểu</a:t>
            </a:r>
            <a:r>
              <a:rPr lang="en-US" sz="3600" b="1" i="1" dirty="0" smtClean="0">
                <a:solidFill>
                  <a:srgbClr val="002060"/>
                </a:solidFill>
                <a:latin typeface="Times New Roman" panose="02020603050405020304" pitchFamily="18" charset="0"/>
                <a:cs typeface="Times New Roman" panose="02020603050405020304" pitchFamily="18" charset="0"/>
              </a:rPr>
              <a:t> </a:t>
            </a:r>
            <a:r>
              <a:rPr lang="en-US" sz="3600" b="1" i="1" dirty="0" err="1" smtClean="0">
                <a:solidFill>
                  <a:srgbClr val="002060"/>
                </a:solidFill>
                <a:latin typeface="Times New Roman" panose="02020603050405020304" pitchFamily="18" charset="0"/>
                <a:cs typeface="Times New Roman" panose="02020603050405020304" pitchFamily="18" charset="0"/>
              </a:rPr>
              <a:t>văn</a:t>
            </a:r>
            <a:r>
              <a:rPr lang="en-US" sz="3600" b="1" i="1" dirty="0" smtClean="0">
                <a:solidFill>
                  <a:srgbClr val="002060"/>
                </a:solidFill>
                <a:latin typeface="Times New Roman" panose="02020603050405020304" pitchFamily="18" charset="0"/>
                <a:cs typeface="Times New Roman" panose="02020603050405020304" pitchFamily="18" charset="0"/>
              </a:rPr>
              <a:t> </a:t>
            </a:r>
            <a:r>
              <a:rPr lang="en-US" sz="3600" b="1" i="1" dirty="0" err="1" smtClean="0">
                <a:solidFill>
                  <a:srgbClr val="002060"/>
                </a:solidFill>
                <a:latin typeface="Times New Roman" panose="02020603050405020304" pitchFamily="18" charset="0"/>
                <a:cs typeface="Times New Roman" panose="02020603050405020304" pitchFamily="18" charset="0"/>
              </a:rPr>
              <a:t>bản</a:t>
            </a:r>
            <a:endParaRPr lang="en-US" sz="3600" b="1" i="1" dirty="0" smtClean="0">
              <a:solidFill>
                <a:srgbClr val="002060"/>
              </a:solidFill>
              <a:latin typeface="Times New Roman" panose="02020603050405020304" pitchFamily="18" charset="0"/>
              <a:cs typeface="Times New Roman" panose="02020603050405020304" pitchFamily="18" charset="0"/>
            </a:endParaRPr>
          </a:p>
          <a:p>
            <a:pPr marL="571500" indent="-571500">
              <a:lnSpc>
                <a:spcPct val="150000"/>
              </a:lnSpc>
              <a:buAutoNum type="romanUcPeriod"/>
            </a:pPr>
            <a:r>
              <a:rPr lang="en-US" sz="3600" b="1" i="1" dirty="0" err="1" smtClean="0">
                <a:solidFill>
                  <a:srgbClr val="002060"/>
                </a:solidFill>
                <a:latin typeface="Times New Roman" panose="02020603050405020304" pitchFamily="18" charset="0"/>
                <a:cs typeface="Times New Roman" panose="02020603050405020304" pitchFamily="18" charset="0"/>
              </a:rPr>
              <a:t>Tổng</a:t>
            </a:r>
            <a:r>
              <a:rPr lang="en-US" sz="3600" b="1" i="1" dirty="0" smtClean="0">
                <a:solidFill>
                  <a:srgbClr val="002060"/>
                </a:solidFill>
                <a:latin typeface="Times New Roman" panose="02020603050405020304" pitchFamily="18" charset="0"/>
                <a:cs typeface="Times New Roman" panose="02020603050405020304" pitchFamily="18" charset="0"/>
              </a:rPr>
              <a:t> </a:t>
            </a:r>
            <a:r>
              <a:rPr lang="en-US" sz="3600" b="1" i="1" dirty="0" err="1" smtClean="0">
                <a:solidFill>
                  <a:srgbClr val="002060"/>
                </a:solidFill>
                <a:latin typeface="Times New Roman" panose="02020603050405020304" pitchFamily="18" charset="0"/>
                <a:cs typeface="Times New Roman" panose="02020603050405020304" pitchFamily="18" charset="0"/>
              </a:rPr>
              <a:t>kết</a:t>
            </a:r>
            <a:endParaRPr lang="en-US" sz="3600" b="1" i="1" dirty="0" smtClean="0">
              <a:solidFill>
                <a:srgbClr val="002060"/>
              </a:solidFill>
              <a:latin typeface="Times New Roman" panose="02020603050405020304" pitchFamily="18" charset="0"/>
              <a:cs typeface="Times New Roman" panose="02020603050405020304" pitchFamily="18" charset="0"/>
            </a:endParaRPr>
          </a:p>
          <a:p>
            <a:pPr marL="571500" indent="-571500">
              <a:lnSpc>
                <a:spcPct val="150000"/>
              </a:lnSpc>
              <a:buAutoNum type="romanUcPeriod"/>
            </a:pPr>
            <a:r>
              <a:rPr lang="en-US" sz="3600" b="1" i="1" dirty="0" err="1" smtClean="0">
                <a:solidFill>
                  <a:srgbClr val="002060"/>
                </a:solidFill>
                <a:latin typeface="Times New Roman" panose="02020603050405020304" pitchFamily="18" charset="0"/>
                <a:cs typeface="Times New Roman" panose="02020603050405020304" pitchFamily="18" charset="0"/>
              </a:rPr>
              <a:t>Luyện</a:t>
            </a:r>
            <a:r>
              <a:rPr lang="en-US" sz="3600" b="1" i="1" dirty="0" smtClean="0">
                <a:solidFill>
                  <a:srgbClr val="002060"/>
                </a:solidFill>
                <a:latin typeface="Times New Roman" panose="02020603050405020304" pitchFamily="18" charset="0"/>
                <a:cs typeface="Times New Roman" panose="02020603050405020304" pitchFamily="18" charset="0"/>
              </a:rPr>
              <a:t> </a:t>
            </a:r>
            <a:r>
              <a:rPr lang="en-US" sz="3600" b="1" i="1" dirty="0" err="1" smtClean="0">
                <a:solidFill>
                  <a:srgbClr val="002060"/>
                </a:solidFill>
                <a:latin typeface="Times New Roman" panose="02020603050405020304" pitchFamily="18" charset="0"/>
                <a:cs typeface="Times New Roman" panose="02020603050405020304" pitchFamily="18" charset="0"/>
              </a:rPr>
              <a:t>tập</a:t>
            </a:r>
            <a:endParaRPr lang="en-US" sz="3600" b="1" i="1" dirty="0" smtClean="0">
              <a:solidFill>
                <a:srgbClr val="002060"/>
              </a:solidFill>
              <a:latin typeface="Times New Roman" panose="02020603050405020304" pitchFamily="18" charset="0"/>
              <a:cs typeface="Times New Roman" panose="02020603050405020304" pitchFamily="18" charset="0"/>
            </a:endParaRPr>
          </a:p>
          <a:p>
            <a:pPr marL="571500" indent="-571500">
              <a:lnSpc>
                <a:spcPct val="150000"/>
              </a:lnSpc>
              <a:buAutoNum type="romanUcPeriod"/>
            </a:pPr>
            <a:r>
              <a:rPr lang="en-US" sz="3600" b="1" i="1" dirty="0" err="1" smtClean="0">
                <a:solidFill>
                  <a:srgbClr val="002060"/>
                </a:solidFill>
                <a:latin typeface="Times New Roman" panose="02020603050405020304" pitchFamily="18" charset="0"/>
                <a:cs typeface="Times New Roman" panose="02020603050405020304" pitchFamily="18" charset="0"/>
              </a:rPr>
              <a:t>Vận</a:t>
            </a:r>
            <a:r>
              <a:rPr lang="en-US" sz="3600" b="1" i="1" dirty="0" smtClean="0">
                <a:solidFill>
                  <a:srgbClr val="002060"/>
                </a:solidFill>
                <a:latin typeface="Times New Roman" panose="02020603050405020304" pitchFamily="18" charset="0"/>
                <a:cs typeface="Times New Roman" panose="02020603050405020304" pitchFamily="18" charset="0"/>
              </a:rPr>
              <a:t> </a:t>
            </a:r>
            <a:r>
              <a:rPr lang="en-US" sz="3600" b="1" i="1" dirty="0" err="1" smtClean="0">
                <a:solidFill>
                  <a:srgbClr val="002060"/>
                </a:solidFill>
                <a:latin typeface="Times New Roman" panose="02020603050405020304" pitchFamily="18" charset="0"/>
                <a:cs typeface="Times New Roman" panose="02020603050405020304" pitchFamily="18" charset="0"/>
              </a:rPr>
              <a:t>dụng</a:t>
            </a:r>
            <a:endParaRPr lang="en-US" sz="3600" b="1" i="1" dirty="0" smtClean="0">
              <a:solidFill>
                <a:srgbClr val="002060"/>
              </a:solidFill>
              <a:latin typeface="Times New Roman" panose="02020603050405020304" pitchFamily="18" charset="0"/>
              <a:cs typeface="Times New Roman" panose="02020603050405020304" pitchFamily="18" charset="0"/>
            </a:endParaRPr>
          </a:p>
        </p:txBody>
      </p:sp>
      <p:pic>
        <p:nvPicPr>
          <p:cNvPr id="5" name="Picture 2" descr="Hoàng Hạc lâu (Thôi Hiệu) – Nỗi lòng của nhà thơ trước nhân tình thế thái"/>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071943" y="1968385"/>
            <a:ext cx="4120057" cy="48896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44000" y="404693"/>
            <a:ext cx="8147767" cy="584775"/>
          </a:xfrm>
          <a:prstGeom prst="rect">
            <a:avLst/>
          </a:prstGeom>
          <a:solidFill>
            <a:srgbClr val="4F81BD">
              <a:lumMod val="20000"/>
              <a:lumOff val="80000"/>
            </a:srgbClr>
          </a:solidFill>
        </p:spPr>
        <p:txBody>
          <a:bodyPr wrap="square" lIns="91076" tIns="45538" rIns="91076" bIns="45538" rtlCol="0">
            <a:spAutoFit/>
          </a:bodyPr>
          <a:lstStyle/>
          <a:p>
            <a:pPr algn="ctr"/>
            <a:r>
              <a:rPr lang="en-US" sz="3200" b="1" kern="0" dirty="0">
                <a:solidFill>
                  <a:srgbClr val="FF0000"/>
                </a:solidFill>
                <a:latin typeface="Times New Roman" panose="02020603050405020304" pitchFamily="18" charset="0"/>
                <a:cs typeface="Times New Roman" panose="02020603050405020304" pitchFamily="18" charset="0"/>
              </a:rPr>
              <a:t>I. </a:t>
            </a:r>
            <a:r>
              <a:rPr lang="en-US" sz="3200" b="1" kern="0" dirty="0" err="1">
                <a:solidFill>
                  <a:srgbClr val="FF0000"/>
                </a:solidFill>
                <a:latin typeface="Times New Roman" panose="02020603050405020304" pitchFamily="18" charset="0"/>
                <a:cs typeface="Times New Roman" panose="02020603050405020304" pitchFamily="18" charset="0"/>
              </a:rPr>
              <a:t>Tìm</a:t>
            </a:r>
            <a:r>
              <a:rPr lang="en-US" sz="3200" b="1" kern="0" dirty="0">
                <a:solidFill>
                  <a:srgbClr val="FF0000"/>
                </a:solidFill>
                <a:latin typeface="Times New Roman" panose="02020603050405020304" pitchFamily="18" charset="0"/>
                <a:cs typeface="Times New Roman" panose="02020603050405020304" pitchFamily="18" charset="0"/>
              </a:rPr>
              <a:t> </a:t>
            </a:r>
            <a:r>
              <a:rPr lang="en-US" sz="3200" b="1" kern="0" dirty="0" err="1">
                <a:solidFill>
                  <a:srgbClr val="FF0000"/>
                </a:solidFill>
                <a:latin typeface="Times New Roman" panose="02020603050405020304" pitchFamily="18" charset="0"/>
                <a:cs typeface="Times New Roman" panose="02020603050405020304" pitchFamily="18" charset="0"/>
              </a:rPr>
              <a:t>hiểu</a:t>
            </a:r>
            <a:r>
              <a:rPr lang="en-US" sz="3200" b="1" kern="0" dirty="0">
                <a:solidFill>
                  <a:srgbClr val="FF0000"/>
                </a:solidFill>
                <a:latin typeface="Times New Roman" panose="02020603050405020304" pitchFamily="18" charset="0"/>
                <a:cs typeface="Times New Roman" panose="02020603050405020304" pitchFamily="18" charset="0"/>
              </a:rPr>
              <a:t> </a:t>
            </a:r>
            <a:r>
              <a:rPr lang="en-US" sz="3200" b="1" kern="0" dirty="0" err="1">
                <a:solidFill>
                  <a:srgbClr val="FF0000"/>
                </a:solidFill>
                <a:latin typeface="Times New Roman" panose="02020603050405020304" pitchFamily="18" charset="0"/>
                <a:cs typeface="Times New Roman" panose="02020603050405020304" pitchFamily="18" charset="0"/>
              </a:rPr>
              <a:t>chung</a:t>
            </a:r>
            <a:endParaRPr lang="en-US" sz="3200" b="1" kern="0"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994498" y="1267940"/>
            <a:ext cx="4896544" cy="584408"/>
          </a:xfrm>
          <a:prstGeom prst="rect">
            <a:avLst/>
          </a:prstGeom>
          <a:noFill/>
        </p:spPr>
        <p:txBody>
          <a:bodyPr wrap="square" lIns="91076" tIns="45538" rIns="91076" bIns="45538" rtlCol="0">
            <a:spAutoFit/>
          </a:bodyPr>
          <a:lstStyle/>
          <a:p>
            <a:r>
              <a:rPr lang="en-US" sz="3200" b="1" i="1" dirty="0">
                <a:solidFill>
                  <a:prstClr val="black"/>
                </a:solidFill>
                <a:latin typeface="Times New Roman" panose="02020603050405020304" pitchFamily="18" charset="0"/>
                <a:cs typeface="Times New Roman" panose="02020603050405020304" pitchFamily="18" charset="0"/>
              </a:rPr>
              <a:t>1. </a:t>
            </a:r>
            <a:r>
              <a:rPr lang="en-US" sz="3200" b="1" i="1" dirty="0" err="1">
                <a:solidFill>
                  <a:prstClr val="black"/>
                </a:solidFill>
                <a:latin typeface="Times New Roman" panose="02020603050405020304" pitchFamily="18" charset="0"/>
                <a:cs typeface="Times New Roman" panose="02020603050405020304" pitchFamily="18" charset="0"/>
              </a:rPr>
              <a:t>Tác</a:t>
            </a:r>
            <a:r>
              <a:rPr lang="en-US" sz="3200" b="1" i="1" dirty="0">
                <a:solidFill>
                  <a:prstClr val="black"/>
                </a:solidFill>
                <a:latin typeface="Times New Roman" panose="02020603050405020304" pitchFamily="18" charset="0"/>
                <a:cs typeface="Times New Roman" panose="02020603050405020304" pitchFamily="18" charset="0"/>
              </a:rPr>
              <a:t> </a:t>
            </a:r>
            <a:r>
              <a:rPr lang="en-US" sz="3200" b="1" i="1" dirty="0" err="1">
                <a:solidFill>
                  <a:prstClr val="black"/>
                </a:solidFill>
                <a:latin typeface="Times New Roman" panose="02020603050405020304" pitchFamily="18" charset="0"/>
                <a:cs typeface="Times New Roman" panose="02020603050405020304" pitchFamily="18" charset="0"/>
              </a:rPr>
              <a:t>giả</a:t>
            </a:r>
            <a:endParaRPr lang="en-US" sz="3200" b="1" i="1" dirty="0">
              <a:solidFill>
                <a:prstClr val="black"/>
              </a:solidFill>
              <a:latin typeface="Times New Roman" panose="02020603050405020304" pitchFamily="18" charset="0"/>
              <a:cs typeface="Times New Roman" panose="02020603050405020304" pitchFamily="18" charset="0"/>
            </a:endParaRPr>
          </a:p>
        </p:txBody>
      </p:sp>
      <p:sp>
        <p:nvSpPr>
          <p:cNvPr id="10" name="Rectangle 9"/>
          <p:cNvSpPr>
            <a:spLocks noChangeArrowheads="1"/>
          </p:cNvSpPr>
          <p:nvPr/>
        </p:nvSpPr>
        <p:spPr bwMode="auto">
          <a:xfrm>
            <a:off x="4610536" y="2081048"/>
            <a:ext cx="6961352" cy="4067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lgn="just" fontAlgn="base">
              <a:lnSpc>
                <a:spcPct val="150000"/>
              </a:lnSpc>
              <a:spcBef>
                <a:spcPct val="20000"/>
              </a:spcBef>
              <a:spcAft>
                <a:spcPct val="0"/>
              </a:spcAft>
              <a:buFontTx/>
              <a:buChar char="-"/>
            </a:pPr>
            <a:r>
              <a:rPr lang="en-US" sz="2800" kern="0" dirty="0" err="1" smtClean="0">
                <a:solidFill>
                  <a:srgbClr val="000000"/>
                </a:solidFill>
                <a:latin typeface="Times New Roman" panose="02020603050405020304" pitchFamily="18" charset="0"/>
                <a:cs typeface="Times New Roman" panose="02020603050405020304" pitchFamily="18" charset="0"/>
              </a:rPr>
              <a:t>Nguyễn</a:t>
            </a:r>
            <a:r>
              <a:rPr lang="en-US" sz="2800" kern="0" dirty="0" smtClean="0">
                <a:solidFill>
                  <a:srgbClr val="000000"/>
                </a:solidFill>
                <a:latin typeface="Times New Roman" panose="02020603050405020304" pitchFamily="18" charset="0"/>
                <a:cs typeface="Times New Roman" panose="02020603050405020304" pitchFamily="18" charset="0"/>
              </a:rPr>
              <a:t> </a:t>
            </a:r>
            <a:r>
              <a:rPr lang="en-US" sz="2800" kern="0" dirty="0" err="1" smtClean="0">
                <a:solidFill>
                  <a:srgbClr val="000000"/>
                </a:solidFill>
                <a:latin typeface="Times New Roman" panose="02020603050405020304" pitchFamily="18" charset="0"/>
                <a:cs typeface="Times New Roman" panose="02020603050405020304" pitchFamily="18" charset="0"/>
              </a:rPr>
              <a:t>Huy</a:t>
            </a:r>
            <a:r>
              <a:rPr lang="en-US" sz="2800" kern="0" dirty="0" smtClean="0">
                <a:solidFill>
                  <a:srgbClr val="000000"/>
                </a:solidFill>
                <a:latin typeface="Times New Roman" panose="02020603050405020304" pitchFamily="18" charset="0"/>
                <a:cs typeface="Times New Roman" panose="02020603050405020304" pitchFamily="18" charset="0"/>
              </a:rPr>
              <a:t> </a:t>
            </a:r>
            <a:r>
              <a:rPr lang="en-US" sz="2800" kern="0" dirty="0" err="1" smtClean="0">
                <a:solidFill>
                  <a:srgbClr val="000000"/>
                </a:solidFill>
                <a:latin typeface="Times New Roman" panose="02020603050405020304" pitchFamily="18" charset="0"/>
                <a:cs typeface="Times New Roman" panose="02020603050405020304" pitchFamily="18" charset="0"/>
              </a:rPr>
              <a:t>Tưởng</a:t>
            </a:r>
            <a:r>
              <a:rPr lang="en-US" sz="2800" kern="0" dirty="0" smtClean="0">
                <a:solidFill>
                  <a:srgbClr val="000000"/>
                </a:solidFill>
                <a:latin typeface="Times New Roman" panose="02020603050405020304" pitchFamily="18" charset="0"/>
                <a:cs typeface="Times New Roman" panose="02020603050405020304" pitchFamily="18" charset="0"/>
              </a:rPr>
              <a:t> (1912 – 1960)</a:t>
            </a:r>
            <a:endParaRPr lang="en-US" sz="2800" kern="0" dirty="0" smtClean="0">
              <a:solidFill>
                <a:srgbClr val="000000"/>
              </a:solidFill>
              <a:latin typeface="Times New Roman" panose="02020603050405020304" pitchFamily="18" charset="0"/>
              <a:cs typeface="Times New Roman" panose="02020603050405020304" pitchFamily="18" charset="0"/>
            </a:endParaRPr>
          </a:p>
          <a:p>
            <a:pPr marL="457200" indent="-457200" algn="just" fontAlgn="base">
              <a:lnSpc>
                <a:spcPct val="150000"/>
              </a:lnSpc>
              <a:spcBef>
                <a:spcPct val="20000"/>
              </a:spcBef>
              <a:spcAft>
                <a:spcPct val="0"/>
              </a:spcAft>
              <a:buFontTx/>
              <a:buChar char="-"/>
            </a:pPr>
            <a:r>
              <a:rPr lang="en-US" sz="2800" b="1" i="1" kern="0" dirty="0" err="1" smtClean="0">
                <a:solidFill>
                  <a:srgbClr val="002060"/>
                </a:solidFill>
                <a:latin typeface="Times New Roman" panose="02020603050405020304" pitchFamily="18" charset="0"/>
                <a:cs typeface="Times New Roman" panose="02020603050405020304" pitchFamily="18" charset="0"/>
              </a:rPr>
              <a:t>Quê</a:t>
            </a:r>
            <a:r>
              <a:rPr lang="en-US" sz="2800" b="1" i="1" kern="0" dirty="0" smtClean="0">
                <a:solidFill>
                  <a:srgbClr val="002060"/>
                </a:solidFill>
                <a:latin typeface="Times New Roman" panose="02020603050405020304" pitchFamily="18" charset="0"/>
                <a:cs typeface="Times New Roman" panose="02020603050405020304" pitchFamily="18" charset="0"/>
              </a:rPr>
              <a:t>: </a:t>
            </a:r>
            <a:r>
              <a:rPr lang="en-US" sz="2800" kern="0" dirty="0" err="1" smtClean="0">
                <a:solidFill>
                  <a:srgbClr val="000000"/>
                </a:solidFill>
                <a:latin typeface="Times New Roman" panose="02020603050405020304" pitchFamily="18" charset="0"/>
                <a:cs typeface="Times New Roman" panose="02020603050405020304" pitchFamily="18" charset="0"/>
              </a:rPr>
              <a:t>Bắc</a:t>
            </a:r>
            <a:r>
              <a:rPr lang="en-US" sz="2800" kern="0" dirty="0" smtClean="0">
                <a:solidFill>
                  <a:srgbClr val="000000"/>
                </a:solidFill>
                <a:latin typeface="Times New Roman" panose="02020603050405020304" pitchFamily="18" charset="0"/>
                <a:cs typeface="Times New Roman" panose="02020603050405020304" pitchFamily="18" charset="0"/>
              </a:rPr>
              <a:t> </a:t>
            </a:r>
            <a:r>
              <a:rPr lang="en-US" sz="2800" kern="0" dirty="0" err="1" smtClean="0">
                <a:solidFill>
                  <a:srgbClr val="000000"/>
                </a:solidFill>
                <a:latin typeface="Times New Roman" panose="02020603050405020304" pitchFamily="18" charset="0"/>
                <a:cs typeface="Times New Roman" panose="02020603050405020304" pitchFamily="18" charset="0"/>
              </a:rPr>
              <a:t>Ninh</a:t>
            </a:r>
            <a:r>
              <a:rPr lang="en-US" sz="2800" kern="0" dirty="0" smtClean="0">
                <a:solidFill>
                  <a:srgbClr val="000000"/>
                </a:solidFill>
                <a:latin typeface="Times New Roman" panose="02020603050405020304" pitchFamily="18" charset="0"/>
                <a:cs typeface="Times New Roman" panose="02020603050405020304" pitchFamily="18" charset="0"/>
              </a:rPr>
              <a:t> (nay </a:t>
            </a:r>
            <a:r>
              <a:rPr lang="en-US" sz="2800" kern="0" dirty="0" err="1" smtClean="0">
                <a:solidFill>
                  <a:srgbClr val="000000"/>
                </a:solidFill>
                <a:latin typeface="Times New Roman" panose="02020603050405020304" pitchFamily="18" charset="0"/>
                <a:cs typeface="Times New Roman" panose="02020603050405020304" pitchFamily="18" charset="0"/>
              </a:rPr>
              <a:t>Hà</a:t>
            </a:r>
            <a:r>
              <a:rPr lang="en-US" sz="2800" kern="0" dirty="0" smtClean="0">
                <a:solidFill>
                  <a:srgbClr val="000000"/>
                </a:solidFill>
                <a:latin typeface="Times New Roman" panose="02020603050405020304" pitchFamily="18" charset="0"/>
                <a:cs typeface="Times New Roman" panose="02020603050405020304" pitchFamily="18" charset="0"/>
              </a:rPr>
              <a:t> </a:t>
            </a:r>
            <a:r>
              <a:rPr lang="en-US" sz="2800" kern="0" dirty="0" err="1" smtClean="0">
                <a:solidFill>
                  <a:srgbClr val="000000"/>
                </a:solidFill>
                <a:latin typeface="Times New Roman" panose="02020603050405020304" pitchFamily="18" charset="0"/>
                <a:cs typeface="Times New Roman" panose="02020603050405020304" pitchFamily="18" charset="0"/>
              </a:rPr>
              <a:t>Nội</a:t>
            </a:r>
            <a:r>
              <a:rPr lang="en-US" sz="2800" kern="0" dirty="0" smtClean="0">
                <a:solidFill>
                  <a:srgbClr val="000000"/>
                </a:solidFill>
                <a:latin typeface="Times New Roman" panose="02020603050405020304" pitchFamily="18" charset="0"/>
                <a:cs typeface="Times New Roman" panose="02020603050405020304" pitchFamily="18" charset="0"/>
              </a:rPr>
              <a:t>)</a:t>
            </a:r>
            <a:endParaRPr lang="en-US" sz="2800" kern="0" dirty="0" smtClean="0">
              <a:solidFill>
                <a:srgbClr val="000000"/>
              </a:solidFill>
              <a:latin typeface="Times New Roman" panose="02020603050405020304" pitchFamily="18" charset="0"/>
              <a:cs typeface="Times New Roman" panose="02020603050405020304" pitchFamily="18" charset="0"/>
            </a:endParaRPr>
          </a:p>
          <a:p>
            <a:pPr marL="457200" indent="-457200" algn="just" fontAlgn="base">
              <a:lnSpc>
                <a:spcPct val="150000"/>
              </a:lnSpc>
              <a:spcBef>
                <a:spcPct val="20000"/>
              </a:spcBef>
              <a:spcAft>
                <a:spcPct val="0"/>
              </a:spcAft>
              <a:buFontTx/>
              <a:buChar char="-"/>
            </a:pPr>
            <a:r>
              <a:rPr lang="en-US" sz="2800" b="1" i="1" kern="0" dirty="0" err="1" smtClean="0">
                <a:solidFill>
                  <a:srgbClr val="002060"/>
                </a:solidFill>
                <a:latin typeface="Times New Roman" panose="02020603050405020304" pitchFamily="18" charset="0"/>
                <a:cs typeface="Times New Roman" panose="02020603050405020304" pitchFamily="18" charset="0"/>
              </a:rPr>
              <a:t>Gia</a:t>
            </a:r>
            <a:r>
              <a:rPr lang="en-US" sz="2800" b="1" i="1" kern="0" dirty="0" smtClean="0">
                <a:solidFill>
                  <a:srgbClr val="002060"/>
                </a:solidFill>
                <a:latin typeface="Times New Roman" panose="02020603050405020304" pitchFamily="18" charset="0"/>
                <a:cs typeface="Times New Roman" panose="02020603050405020304" pitchFamily="18" charset="0"/>
              </a:rPr>
              <a:t> </a:t>
            </a:r>
            <a:r>
              <a:rPr lang="en-US" sz="2800" b="1" i="1" kern="0" dirty="0" err="1" smtClean="0">
                <a:solidFill>
                  <a:srgbClr val="002060"/>
                </a:solidFill>
                <a:latin typeface="Times New Roman" panose="02020603050405020304" pitchFamily="18" charset="0"/>
                <a:cs typeface="Times New Roman" panose="02020603050405020304" pitchFamily="18" charset="0"/>
              </a:rPr>
              <a:t>đình</a:t>
            </a:r>
            <a:r>
              <a:rPr lang="en-US" sz="2800" b="1" i="1" kern="0" dirty="0" smtClean="0">
                <a:solidFill>
                  <a:srgbClr val="002060"/>
                </a:solidFill>
                <a:latin typeface="Times New Roman" panose="02020603050405020304" pitchFamily="18" charset="0"/>
                <a:cs typeface="Times New Roman" panose="02020603050405020304" pitchFamily="18" charset="0"/>
              </a:rPr>
              <a:t>: </a:t>
            </a:r>
            <a:r>
              <a:rPr lang="en-US" sz="2800" kern="0" dirty="0" err="1" smtClean="0">
                <a:solidFill>
                  <a:srgbClr val="000000"/>
                </a:solidFill>
                <a:latin typeface="Times New Roman" panose="02020603050405020304" pitchFamily="18" charset="0"/>
                <a:cs typeface="Times New Roman" panose="02020603050405020304" pitchFamily="18" charset="0"/>
              </a:rPr>
              <a:t>nhà</a:t>
            </a:r>
            <a:r>
              <a:rPr lang="en-US" sz="2800" kern="0" dirty="0" smtClean="0">
                <a:solidFill>
                  <a:srgbClr val="000000"/>
                </a:solidFill>
                <a:latin typeface="Times New Roman" panose="02020603050405020304" pitchFamily="18" charset="0"/>
                <a:cs typeface="Times New Roman" panose="02020603050405020304" pitchFamily="18" charset="0"/>
              </a:rPr>
              <a:t> </a:t>
            </a:r>
            <a:r>
              <a:rPr lang="en-US" sz="2800" kern="0" dirty="0" err="1" smtClean="0">
                <a:solidFill>
                  <a:srgbClr val="000000"/>
                </a:solidFill>
                <a:latin typeface="Times New Roman" panose="02020603050405020304" pitchFamily="18" charset="0"/>
                <a:cs typeface="Times New Roman" panose="02020603050405020304" pitchFamily="18" charset="0"/>
              </a:rPr>
              <a:t>nho</a:t>
            </a:r>
            <a:endParaRPr lang="en-US" sz="2800" kern="0" dirty="0" smtClean="0">
              <a:solidFill>
                <a:srgbClr val="000000"/>
              </a:solidFill>
              <a:latin typeface="Times New Roman" panose="02020603050405020304" pitchFamily="18" charset="0"/>
              <a:cs typeface="Times New Roman" panose="02020603050405020304" pitchFamily="18" charset="0"/>
            </a:endParaRPr>
          </a:p>
          <a:p>
            <a:pPr marL="457200" indent="-457200" algn="just" fontAlgn="base">
              <a:lnSpc>
                <a:spcPct val="150000"/>
              </a:lnSpc>
              <a:spcBef>
                <a:spcPct val="20000"/>
              </a:spcBef>
              <a:spcAft>
                <a:spcPct val="0"/>
              </a:spcAft>
              <a:buFontTx/>
              <a:buChar char="-"/>
            </a:pPr>
            <a:r>
              <a:rPr lang="en-US" sz="2800" kern="0" dirty="0" err="1" smtClean="0">
                <a:solidFill>
                  <a:srgbClr val="000000"/>
                </a:solidFill>
                <a:latin typeface="Times New Roman" panose="02020603050405020304" pitchFamily="18" charset="0"/>
                <a:cs typeface="Times New Roman" panose="02020603050405020304" pitchFamily="18" charset="0"/>
              </a:rPr>
              <a:t>Ông</a:t>
            </a:r>
            <a:r>
              <a:rPr lang="en-US" sz="2800" kern="0" dirty="0" smtClean="0">
                <a:solidFill>
                  <a:srgbClr val="000000"/>
                </a:solidFill>
                <a:latin typeface="Times New Roman" panose="02020603050405020304" pitchFamily="18" charset="0"/>
                <a:cs typeface="Times New Roman" panose="02020603050405020304" pitchFamily="18" charset="0"/>
              </a:rPr>
              <a:t> </a:t>
            </a:r>
            <a:r>
              <a:rPr lang="en-US" sz="2800" kern="0" dirty="0" err="1" smtClean="0">
                <a:solidFill>
                  <a:srgbClr val="000000"/>
                </a:solidFill>
                <a:latin typeface="Times New Roman" panose="02020603050405020304" pitchFamily="18" charset="0"/>
                <a:cs typeface="Times New Roman" panose="02020603050405020304" pitchFamily="18" charset="0"/>
              </a:rPr>
              <a:t>sớm</a:t>
            </a:r>
            <a:r>
              <a:rPr lang="en-US" sz="2800" kern="0" dirty="0" smtClean="0">
                <a:solidFill>
                  <a:srgbClr val="000000"/>
                </a:solidFill>
                <a:latin typeface="Times New Roman" panose="02020603050405020304" pitchFamily="18" charset="0"/>
                <a:cs typeface="Times New Roman" panose="02020603050405020304" pitchFamily="18" charset="0"/>
              </a:rPr>
              <a:t> </a:t>
            </a:r>
            <a:r>
              <a:rPr lang="en-US" sz="2800" kern="0" dirty="0" err="1" smtClean="0">
                <a:solidFill>
                  <a:srgbClr val="000000"/>
                </a:solidFill>
                <a:latin typeface="Times New Roman" panose="02020603050405020304" pitchFamily="18" charset="0"/>
                <a:cs typeface="Times New Roman" panose="02020603050405020304" pitchFamily="18" charset="0"/>
              </a:rPr>
              <a:t>tham</a:t>
            </a:r>
            <a:r>
              <a:rPr lang="en-US" sz="2800" kern="0" dirty="0" smtClean="0">
                <a:solidFill>
                  <a:srgbClr val="000000"/>
                </a:solidFill>
                <a:latin typeface="Times New Roman" panose="02020603050405020304" pitchFamily="18" charset="0"/>
                <a:cs typeface="Times New Roman" panose="02020603050405020304" pitchFamily="18" charset="0"/>
              </a:rPr>
              <a:t> </a:t>
            </a:r>
            <a:r>
              <a:rPr lang="en-US" sz="2800" kern="0" dirty="0" err="1" smtClean="0">
                <a:solidFill>
                  <a:srgbClr val="000000"/>
                </a:solidFill>
                <a:latin typeface="Times New Roman" panose="02020603050405020304" pitchFamily="18" charset="0"/>
                <a:cs typeface="Times New Roman" panose="02020603050405020304" pitchFamily="18" charset="0"/>
              </a:rPr>
              <a:t>gia</a:t>
            </a:r>
            <a:r>
              <a:rPr lang="en-US" sz="2800" kern="0" dirty="0" smtClean="0">
                <a:solidFill>
                  <a:srgbClr val="000000"/>
                </a:solidFill>
                <a:latin typeface="Times New Roman" panose="02020603050405020304" pitchFamily="18" charset="0"/>
                <a:cs typeface="Times New Roman" panose="02020603050405020304" pitchFamily="18" charset="0"/>
              </a:rPr>
              <a:t> </a:t>
            </a:r>
            <a:r>
              <a:rPr lang="en-US" sz="2800" kern="0" dirty="0" err="1" smtClean="0">
                <a:solidFill>
                  <a:srgbClr val="000000"/>
                </a:solidFill>
                <a:latin typeface="Times New Roman" panose="02020603050405020304" pitchFamily="18" charset="0"/>
                <a:cs typeface="Times New Roman" panose="02020603050405020304" pitchFamily="18" charset="0"/>
              </a:rPr>
              <a:t>cách</a:t>
            </a:r>
            <a:r>
              <a:rPr lang="en-US" sz="2800" kern="0" dirty="0" smtClean="0">
                <a:solidFill>
                  <a:srgbClr val="000000"/>
                </a:solidFill>
                <a:latin typeface="Times New Roman" panose="02020603050405020304" pitchFamily="18" charset="0"/>
                <a:cs typeface="Times New Roman" panose="02020603050405020304" pitchFamily="18" charset="0"/>
              </a:rPr>
              <a:t> </a:t>
            </a:r>
            <a:r>
              <a:rPr lang="en-US" sz="2800" kern="0" dirty="0" err="1" smtClean="0">
                <a:solidFill>
                  <a:srgbClr val="000000"/>
                </a:solidFill>
                <a:latin typeface="Times New Roman" panose="02020603050405020304" pitchFamily="18" charset="0"/>
                <a:cs typeface="Times New Roman" panose="02020603050405020304" pitchFamily="18" charset="0"/>
              </a:rPr>
              <a:t>mạng</a:t>
            </a:r>
            <a:r>
              <a:rPr lang="en-US" sz="2800" kern="0" dirty="0" smtClean="0">
                <a:solidFill>
                  <a:srgbClr val="000000"/>
                </a:solidFill>
                <a:latin typeface="Times New Roman" panose="02020603050405020304" pitchFamily="18" charset="0"/>
                <a:cs typeface="Times New Roman" panose="02020603050405020304" pitchFamily="18" charset="0"/>
              </a:rPr>
              <a:t>, </a:t>
            </a:r>
            <a:r>
              <a:rPr lang="en-US" sz="2800" kern="0" dirty="0" err="1" smtClean="0">
                <a:solidFill>
                  <a:srgbClr val="000000"/>
                </a:solidFill>
                <a:latin typeface="Times New Roman" panose="02020603050405020304" pitchFamily="18" charset="0"/>
                <a:cs typeface="Times New Roman" panose="02020603050405020304" pitchFamily="18" charset="0"/>
              </a:rPr>
              <a:t>hoạt</a:t>
            </a:r>
            <a:r>
              <a:rPr lang="en-US" sz="2800" kern="0" dirty="0" smtClean="0">
                <a:solidFill>
                  <a:srgbClr val="000000"/>
                </a:solidFill>
                <a:latin typeface="Times New Roman" panose="02020603050405020304" pitchFamily="18" charset="0"/>
                <a:cs typeface="Times New Roman" panose="02020603050405020304" pitchFamily="18" charset="0"/>
              </a:rPr>
              <a:t> </a:t>
            </a:r>
            <a:r>
              <a:rPr lang="en-US" sz="2800" kern="0" dirty="0" err="1" smtClean="0">
                <a:solidFill>
                  <a:srgbClr val="000000"/>
                </a:solidFill>
                <a:latin typeface="Times New Roman" panose="02020603050405020304" pitchFamily="18" charset="0"/>
                <a:cs typeface="Times New Roman" panose="02020603050405020304" pitchFamily="18" charset="0"/>
              </a:rPr>
              <a:t>động</a:t>
            </a:r>
            <a:r>
              <a:rPr lang="en-US" sz="2800" kern="0" dirty="0" smtClean="0">
                <a:solidFill>
                  <a:srgbClr val="000000"/>
                </a:solidFill>
                <a:latin typeface="Times New Roman" panose="02020603050405020304" pitchFamily="18" charset="0"/>
                <a:cs typeface="Times New Roman" panose="02020603050405020304" pitchFamily="18" charset="0"/>
              </a:rPr>
              <a:t> </a:t>
            </a:r>
            <a:r>
              <a:rPr lang="en-US" sz="2800" kern="0" dirty="0" err="1" smtClean="0">
                <a:solidFill>
                  <a:srgbClr val="000000"/>
                </a:solidFill>
                <a:latin typeface="Times New Roman" panose="02020603050405020304" pitchFamily="18" charset="0"/>
                <a:cs typeface="Times New Roman" panose="02020603050405020304" pitchFamily="18" charset="0"/>
              </a:rPr>
              <a:t>trong</a:t>
            </a:r>
            <a:r>
              <a:rPr lang="en-US" sz="2800" kern="0" dirty="0" smtClean="0">
                <a:solidFill>
                  <a:srgbClr val="000000"/>
                </a:solidFill>
                <a:latin typeface="Times New Roman" panose="02020603050405020304" pitchFamily="18" charset="0"/>
                <a:cs typeface="Times New Roman" panose="02020603050405020304" pitchFamily="18" charset="0"/>
              </a:rPr>
              <a:t> </a:t>
            </a:r>
            <a:r>
              <a:rPr lang="en-US" sz="2800" kern="0" dirty="0" err="1" smtClean="0">
                <a:solidFill>
                  <a:srgbClr val="000000"/>
                </a:solidFill>
                <a:latin typeface="Times New Roman" panose="02020603050405020304" pitchFamily="18" charset="0"/>
                <a:cs typeface="Times New Roman" panose="02020603050405020304" pitchFamily="18" charset="0"/>
              </a:rPr>
              <a:t>những</a:t>
            </a:r>
            <a:r>
              <a:rPr lang="en-US" sz="2800" kern="0" dirty="0" smtClean="0">
                <a:solidFill>
                  <a:srgbClr val="000000"/>
                </a:solidFill>
                <a:latin typeface="Times New Roman" panose="02020603050405020304" pitchFamily="18" charset="0"/>
                <a:cs typeface="Times New Roman" panose="02020603050405020304" pitchFamily="18" charset="0"/>
              </a:rPr>
              <a:t> </a:t>
            </a:r>
            <a:r>
              <a:rPr lang="en-US" sz="2800" kern="0" dirty="0" err="1" smtClean="0">
                <a:solidFill>
                  <a:srgbClr val="000000"/>
                </a:solidFill>
                <a:latin typeface="Times New Roman" panose="02020603050405020304" pitchFamily="18" charset="0"/>
                <a:cs typeface="Times New Roman" panose="02020603050405020304" pitchFamily="18" charset="0"/>
              </a:rPr>
              <a:t>tổ</a:t>
            </a:r>
            <a:r>
              <a:rPr lang="en-US" sz="2800" kern="0" dirty="0" smtClean="0">
                <a:solidFill>
                  <a:srgbClr val="000000"/>
                </a:solidFill>
                <a:latin typeface="Times New Roman" panose="02020603050405020304" pitchFamily="18" charset="0"/>
                <a:cs typeface="Times New Roman" panose="02020603050405020304" pitchFamily="18" charset="0"/>
              </a:rPr>
              <a:t> </a:t>
            </a:r>
            <a:r>
              <a:rPr lang="en-US" sz="2800" kern="0" dirty="0" err="1" smtClean="0">
                <a:solidFill>
                  <a:srgbClr val="000000"/>
                </a:solidFill>
                <a:latin typeface="Times New Roman" panose="02020603050405020304" pitchFamily="18" charset="0"/>
                <a:cs typeface="Times New Roman" panose="02020603050405020304" pitchFamily="18" charset="0"/>
              </a:rPr>
              <a:t>chức</a:t>
            </a:r>
            <a:r>
              <a:rPr lang="en-US" sz="2800" kern="0" dirty="0" smtClean="0">
                <a:solidFill>
                  <a:srgbClr val="000000"/>
                </a:solidFill>
                <a:latin typeface="Times New Roman" panose="02020603050405020304" pitchFamily="18" charset="0"/>
                <a:cs typeface="Times New Roman" panose="02020603050405020304" pitchFamily="18" charset="0"/>
              </a:rPr>
              <a:t> </a:t>
            </a:r>
            <a:r>
              <a:rPr lang="en-US" sz="2800" kern="0" dirty="0" err="1" smtClean="0">
                <a:solidFill>
                  <a:srgbClr val="000000"/>
                </a:solidFill>
                <a:latin typeface="Times New Roman" panose="02020603050405020304" pitchFamily="18" charset="0"/>
                <a:cs typeface="Times New Roman" panose="02020603050405020304" pitchFamily="18" charset="0"/>
              </a:rPr>
              <a:t>văn</a:t>
            </a:r>
            <a:r>
              <a:rPr lang="en-US" sz="2800" kern="0" dirty="0" smtClean="0">
                <a:solidFill>
                  <a:srgbClr val="000000"/>
                </a:solidFill>
                <a:latin typeface="Times New Roman" panose="02020603050405020304" pitchFamily="18" charset="0"/>
                <a:cs typeface="Times New Roman" panose="02020603050405020304" pitchFamily="18" charset="0"/>
              </a:rPr>
              <a:t> </a:t>
            </a:r>
            <a:r>
              <a:rPr lang="en-US" sz="2800" kern="0" dirty="0" err="1" smtClean="0">
                <a:solidFill>
                  <a:srgbClr val="000000"/>
                </a:solidFill>
                <a:latin typeface="Times New Roman" panose="02020603050405020304" pitchFamily="18" charset="0"/>
                <a:cs typeface="Times New Roman" panose="02020603050405020304" pitchFamily="18" charset="0"/>
              </a:rPr>
              <a:t>nghệ</a:t>
            </a:r>
            <a:r>
              <a:rPr lang="en-US" sz="2800" kern="0" dirty="0" smtClean="0">
                <a:solidFill>
                  <a:srgbClr val="000000"/>
                </a:solidFill>
                <a:latin typeface="Times New Roman" panose="02020603050405020304" pitchFamily="18" charset="0"/>
                <a:cs typeface="Times New Roman" panose="02020603050405020304" pitchFamily="18" charset="0"/>
              </a:rPr>
              <a:t> do </a:t>
            </a:r>
            <a:r>
              <a:rPr lang="en-US" sz="2800" kern="0" dirty="0" err="1" smtClean="0">
                <a:solidFill>
                  <a:srgbClr val="000000"/>
                </a:solidFill>
                <a:latin typeface="Times New Roman" panose="02020603050405020304" pitchFamily="18" charset="0"/>
                <a:cs typeface="Times New Roman" panose="02020603050405020304" pitchFamily="18" charset="0"/>
              </a:rPr>
              <a:t>Đảng</a:t>
            </a:r>
            <a:r>
              <a:rPr lang="en-US" sz="2800" kern="0" dirty="0" smtClean="0">
                <a:solidFill>
                  <a:srgbClr val="000000"/>
                </a:solidFill>
                <a:latin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cs typeface="Times New Roman" panose="02020603050405020304" pitchFamily="18" charset="0"/>
              </a:rPr>
              <a:t>l</a:t>
            </a:r>
            <a:r>
              <a:rPr lang="en-US" sz="2800" kern="0" dirty="0" err="1" smtClean="0">
                <a:solidFill>
                  <a:srgbClr val="000000"/>
                </a:solidFill>
                <a:latin typeface="Times New Roman" panose="02020603050405020304" pitchFamily="18" charset="0"/>
                <a:cs typeface="Times New Roman" panose="02020603050405020304" pitchFamily="18" charset="0"/>
              </a:rPr>
              <a:t>ãnh</a:t>
            </a:r>
            <a:r>
              <a:rPr lang="en-US" sz="2800" kern="0" dirty="0" smtClean="0">
                <a:solidFill>
                  <a:srgbClr val="000000"/>
                </a:solidFill>
                <a:latin typeface="Times New Roman" panose="02020603050405020304" pitchFamily="18" charset="0"/>
                <a:cs typeface="Times New Roman" panose="02020603050405020304" pitchFamily="18" charset="0"/>
              </a:rPr>
              <a:t> </a:t>
            </a:r>
            <a:r>
              <a:rPr lang="en-US" sz="2800" kern="0" dirty="0" err="1" smtClean="0">
                <a:solidFill>
                  <a:srgbClr val="000000"/>
                </a:solidFill>
                <a:latin typeface="Times New Roman" panose="02020603050405020304" pitchFamily="18" charset="0"/>
                <a:cs typeface="Times New Roman" panose="02020603050405020304" pitchFamily="18" charset="0"/>
              </a:rPr>
              <a:t>đạo</a:t>
            </a:r>
            <a:r>
              <a:rPr lang="en-US" sz="2800" kern="0" dirty="0" smtClean="0">
                <a:solidFill>
                  <a:srgbClr val="000000"/>
                </a:solidFill>
                <a:latin typeface="Times New Roman" panose="02020603050405020304" pitchFamily="18" charset="0"/>
                <a:cs typeface="Times New Roman" panose="02020603050405020304" pitchFamily="18" charset="0"/>
              </a:rPr>
              <a:t>.</a:t>
            </a:r>
            <a:endParaRPr lang="en-US" sz="2800" kern="0" dirty="0">
              <a:solidFill>
                <a:srgbClr val="000000"/>
              </a:solidFill>
              <a:latin typeface="Times New Roman" panose="02020603050405020304" pitchFamily="18" charset="0"/>
              <a:cs typeface="Times New Roman" panose="02020603050405020304" pitchFamily="18" charset="0"/>
            </a:endParaRPr>
          </a:p>
          <a:p>
            <a:pPr marL="457200" indent="-457200" algn="just" fontAlgn="base">
              <a:lnSpc>
                <a:spcPct val="150000"/>
              </a:lnSpc>
              <a:spcBef>
                <a:spcPct val="20000"/>
              </a:spcBef>
              <a:spcAft>
                <a:spcPct val="0"/>
              </a:spcAft>
              <a:buFontTx/>
              <a:buChar char="-"/>
            </a:pPr>
            <a:endParaRPr lang="en-US" sz="2800" kern="0" dirty="0" smtClean="0">
              <a:solidFill>
                <a:srgbClr val="000000"/>
              </a:solidFill>
              <a:latin typeface="Times New Roman" panose="02020603050405020304" pitchFamily="18" charset="0"/>
              <a:cs typeface="Times New Roman" panose="02020603050405020304" pitchFamily="18" charset="0"/>
            </a:endParaRPr>
          </a:p>
          <a:p>
            <a:pPr marL="457200" indent="-457200" algn="just" fontAlgn="base">
              <a:lnSpc>
                <a:spcPct val="150000"/>
              </a:lnSpc>
              <a:spcBef>
                <a:spcPct val="20000"/>
              </a:spcBef>
              <a:spcAft>
                <a:spcPct val="0"/>
              </a:spcAft>
              <a:buFontTx/>
              <a:buChar char="-"/>
            </a:pPr>
            <a:endParaRPr lang="en-US" sz="2800" kern="0" dirty="0" smtClean="0">
              <a:solidFill>
                <a:srgbClr val="000000"/>
              </a:solidFill>
              <a:latin typeface="Times New Roman" panose="02020603050405020304" pitchFamily="18" charset="0"/>
              <a:cs typeface="Times New Roman" panose="02020603050405020304" pitchFamily="18" charset="0"/>
            </a:endParaRPr>
          </a:p>
        </p:txBody>
      </p:sp>
      <p:sp>
        <p:nvSpPr>
          <p:cNvPr id="2" name="AutoShape 2" descr="Nhà văn Nguyễn Huy Tưởng - Điểm sách, Book revie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5363"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33801" y="2101985"/>
            <a:ext cx="3417941" cy="43776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1000"/>
                                        <p:tgtEl>
                                          <p:spTgt spid="10">
                                            <p:txEl>
                                              <p:pRg st="0" end="0"/>
                                            </p:txEl>
                                          </p:spTgt>
                                        </p:tgtEl>
                                      </p:cBhvr>
                                    </p:animEffect>
                                    <p:anim calcmode="lin" valueType="num">
                                      <p:cBhvr>
                                        <p:cTn id="19"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Effect transition="in" filter="fade">
                                      <p:cBhvr>
                                        <p:cTn id="25" dur="1000"/>
                                        <p:tgtEl>
                                          <p:spTgt spid="10">
                                            <p:txEl>
                                              <p:pRg st="1" end="1"/>
                                            </p:txEl>
                                          </p:spTgt>
                                        </p:tgtEl>
                                      </p:cBhvr>
                                    </p:animEffect>
                                    <p:anim calcmode="lin" valueType="num">
                                      <p:cBhvr>
                                        <p:cTn id="2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nodeType="click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fade">
                                      <p:cBhvr>
                                        <p:cTn id="32" dur="1000"/>
                                        <p:tgtEl>
                                          <p:spTgt spid="10">
                                            <p:txEl>
                                              <p:pRg st="2" end="2"/>
                                            </p:txEl>
                                          </p:spTgt>
                                        </p:tgtEl>
                                      </p:cBhvr>
                                    </p:animEffect>
                                    <p:anim calcmode="lin" valueType="num">
                                      <p:cBhvr>
                                        <p:cTn id="33"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nodeType="click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animEffect transition="in" filter="fade">
                                      <p:cBhvr>
                                        <p:cTn id="39" dur="1000"/>
                                        <p:tgtEl>
                                          <p:spTgt spid="10">
                                            <p:txEl>
                                              <p:pRg st="3" end="3"/>
                                            </p:txEl>
                                          </p:spTgt>
                                        </p:tgtEl>
                                      </p:cBhvr>
                                    </p:animEffect>
                                    <p:anim calcmode="lin" valueType="num">
                                      <p:cBhvr>
                                        <p:cTn id="40"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44000" y="404693"/>
            <a:ext cx="8147767" cy="584775"/>
          </a:xfrm>
          <a:prstGeom prst="rect">
            <a:avLst/>
          </a:prstGeom>
          <a:solidFill>
            <a:srgbClr val="4F81BD">
              <a:lumMod val="20000"/>
              <a:lumOff val="80000"/>
            </a:srgbClr>
          </a:solidFill>
        </p:spPr>
        <p:txBody>
          <a:bodyPr wrap="square" lIns="91076" tIns="45538" rIns="91076" bIns="45538"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I.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Tìm</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hiểu</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chung</a:t>
            </a:r>
            <a:endPar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9" name="TextBox 8"/>
          <p:cNvSpPr txBox="1"/>
          <p:nvPr/>
        </p:nvSpPr>
        <p:spPr>
          <a:xfrm>
            <a:off x="994498" y="1267940"/>
            <a:ext cx="4896544" cy="584408"/>
          </a:xfrm>
          <a:prstGeom prst="rect">
            <a:avLst/>
          </a:prstGeom>
          <a:noFill/>
        </p:spPr>
        <p:txBody>
          <a:bodyPr wrap="square" lIns="91076" tIns="45538" rIns="91076" bIns="45538" rtlCol="0">
            <a:spAutoFit/>
          </a:bodyPr>
          <a:lstStyle/>
          <a:p>
            <a:r>
              <a:rPr lang="en-US" sz="3200" b="1" i="1" dirty="0">
                <a:solidFill>
                  <a:prstClr val="black"/>
                </a:solidFill>
                <a:latin typeface="Times New Roman" panose="02020603050405020304" pitchFamily="18" charset="0"/>
                <a:cs typeface="Times New Roman" panose="02020603050405020304" pitchFamily="18" charset="0"/>
              </a:rPr>
              <a:t>1. </a:t>
            </a:r>
            <a:r>
              <a:rPr lang="en-US" sz="3200" b="1" i="1" dirty="0" err="1">
                <a:solidFill>
                  <a:prstClr val="black"/>
                </a:solidFill>
                <a:latin typeface="Times New Roman" panose="02020603050405020304" pitchFamily="18" charset="0"/>
                <a:cs typeface="Times New Roman" panose="02020603050405020304" pitchFamily="18" charset="0"/>
              </a:rPr>
              <a:t>Tác</a:t>
            </a:r>
            <a:r>
              <a:rPr lang="en-US" sz="3200" b="1" i="1" dirty="0">
                <a:solidFill>
                  <a:prstClr val="black"/>
                </a:solidFill>
                <a:latin typeface="Times New Roman" panose="02020603050405020304" pitchFamily="18" charset="0"/>
                <a:cs typeface="Times New Roman" panose="02020603050405020304" pitchFamily="18" charset="0"/>
              </a:rPr>
              <a:t> </a:t>
            </a:r>
            <a:r>
              <a:rPr lang="en-US" sz="3200" b="1" i="1" dirty="0" err="1">
                <a:solidFill>
                  <a:prstClr val="black"/>
                </a:solidFill>
                <a:latin typeface="Times New Roman" panose="02020603050405020304" pitchFamily="18" charset="0"/>
                <a:cs typeface="Times New Roman" panose="02020603050405020304" pitchFamily="18" charset="0"/>
              </a:rPr>
              <a:t>giả</a:t>
            </a:r>
            <a:endParaRPr lang="en-US" sz="3200" b="1" i="1" dirty="0">
              <a:solidFill>
                <a:prstClr val="black"/>
              </a:solidFill>
              <a:latin typeface="Times New Roman" panose="02020603050405020304" pitchFamily="18" charset="0"/>
              <a:cs typeface="Times New Roman" panose="02020603050405020304" pitchFamily="18" charset="0"/>
            </a:endParaRPr>
          </a:p>
        </p:txBody>
      </p:sp>
      <p:sp>
        <p:nvSpPr>
          <p:cNvPr id="10" name="Rectangle 9"/>
          <p:cNvSpPr>
            <a:spLocks noChangeArrowheads="1"/>
          </p:cNvSpPr>
          <p:nvPr/>
        </p:nvSpPr>
        <p:spPr bwMode="auto">
          <a:xfrm>
            <a:off x="4398575" y="1891857"/>
            <a:ext cx="7409797" cy="4858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marR="0" lvl="0" indent="-457200" algn="just" defTabSz="914400" eaLnBrk="1" fontAlgn="base" latinLnBrk="0" hangingPunct="1">
              <a:lnSpc>
                <a:spcPct val="150000"/>
              </a:lnSpc>
              <a:spcBef>
                <a:spcPct val="20000"/>
              </a:spcBef>
              <a:spcAft>
                <a:spcPct val="0"/>
              </a:spcAft>
              <a:buClrTx/>
              <a:buSzTx/>
              <a:buFontTx/>
              <a:buChar char="-"/>
              <a:defRPr/>
            </a:pP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nhà</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văn</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có</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thiên</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hướng</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khai</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thác</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đề</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tài</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lịch</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sử</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và</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có</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nhiều</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đóng</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góp</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ở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thể</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loại</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tiểu</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thuyết</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và</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kịch</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a:t>
            </a:r>
            <a:endPar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a:p>
            <a:pPr marL="457200" marR="0" lvl="0" indent="-457200" algn="just" defTabSz="914400" eaLnBrk="1" fontAlgn="base" latinLnBrk="0" hangingPunct="1">
              <a:lnSpc>
                <a:spcPct val="150000"/>
              </a:lnSpc>
              <a:spcBef>
                <a:spcPct val="20000"/>
              </a:spcBef>
              <a:spcAft>
                <a:spcPct val="0"/>
              </a:spcAft>
              <a:buClrTx/>
              <a:buSzTx/>
              <a:buFontTx/>
              <a:buChar char="-"/>
              <a:defRPr/>
            </a:pP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Văn</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phong</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Nguyễn</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Huy</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Tưởng</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giản</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dị</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đôn</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hậu</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mà</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thâm</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trầm</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sâu</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sắc</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a:t>
            </a:r>
            <a:endPar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a:p>
            <a:pPr marL="457200" marR="0" lvl="0" indent="-457200" algn="just" defTabSz="914400" eaLnBrk="1" fontAlgn="base" latinLnBrk="0" hangingPunct="1">
              <a:lnSpc>
                <a:spcPct val="150000"/>
              </a:lnSpc>
              <a:spcBef>
                <a:spcPct val="20000"/>
              </a:spcBef>
              <a:spcAft>
                <a:spcPct val="0"/>
              </a:spcAft>
              <a:buClrTx/>
              <a:buSzTx/>
              <a:buFontTx/>
              <a:buChar char="-"/>
              <a:defRPr/>
            </a:pP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Năm</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1996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được</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tặng</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giải</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thưởng</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Hồ</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Chí</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Minh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về</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văn</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học</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nghệ</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thuật</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a:t>
            </a:r>
            <a:endPar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16386" name="Picture 2" descr="Nguyễn Huy Tưởng - một nhân cách văn chươ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62155" y="2087042"/>
            <a:ext cx="3415938" cy="44680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circle(in)">
                                      <p:cBhvr>
                                        <p:cTn id="7" dur="20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1000"/>
                                        <p:tgtEl>
                                          <p:spTgt spid="10">
                                            <p:txEl>
                                              <p:pRg st="0" end="0"/>
                                            </p:txEl>
                                          </p:spTgt>
                                        </p:tgtEl>
                                      </p:cBhvr>
                                    </p:animEffect>
                                    <p:anim calcmode="lin" valueType="num">
                                      <p:cBhvr>
                                        <p:cTn id="1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fade">
                                      <p:cBhvr>
                                        <p:cTn id="19" dur="1000"/>
                                        <p:tgtEl>
                                          <p:spTgt spid="10">
                                            <p:txEl>
                                              <p:pRg st="1" end="1"/>
                                            </p:txEl>
                                          </p:spTgt>
                                        </p:tgtEl>
                                      </p:cBhvr>
                                    </p:animEffect>
                                    <p:anim calcmode="lin" valueType="num">
                                      <p:cBhvr>
                                        <p:cTn id="2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animEffect transition="in" filter="fade">
                                      <p:cBhvr>
                                        <p:cTn id="26" dur="1000"/>
                                        <p:tgtEl>
                                          <p:spTgt spid="10">
                                            <p:txEl>
                                              <p:pRg st="2" end="2"/>
                                            </p:txEl>
                                          </p:spTgt>
                                        </p:tgtEl>
                                      </p:cBhvr>
                                    </p:animEffect>
                                    <p:anim calcmode="lin" valueType="num">
                                      <p:cBhvr>
                                        <p:cTn id="27"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44000" y="404693"/>
            <a:ext cx="8147767" cy="584775"/>
          </a:xfrm>
          <a:prstGeom prst="rect">
            <a:avLst/>
          </a:prstGeom>
          <a:solidFill>
            <a:srgbClr val="4F81BD">
              <a:lumMod val="20000"/>
              <a:lumOff val="80000"/>
            </a:srgbClr>
          </a:solidFill>
        </p:spPr>
        <p:txBody>
          <a:bodyPr wrap="square" lIns="91076" tIns="45538" rIns="91076" bIns="45538" rtlCol="0">
            <a:spAutoFit/>
          </a:bodyPr>
          <a:lstStyle/>
          <a:p>
            <a:pPr algn="ctr"/>
            <a:r>
              <a:rPr lang="en-US" sz="3200" b="1" kern="0" dirty="0">
                <a:solidFill>
                  <a:srgbClr val="FF0000"/>
                </a:solidFill>
                <a:latin typeface="Times New Roman" panose="02020603050405020304" pitchFamily="18" charset="0"/>
                <a:cs typeface="Times New Roman" panose="02020603050405020304" pitchFamily="18" charset="0"/>
              </a:rPr>
              <a:t>I. </a:t>
            </a:r>
            <a:r>
              <a:rPr lang="en-US" sz="3200" b="1" kern="0" dirty="0" err="1">
                <a:solidFill>
                  <a:srgbClr val="FF0000"/>
                </a:solidFill>
                <a:latin typeface="Times New Roman" panose="02020603050405020304" pitchFamily="18" charset="0"/>
                <a:cs typeface="Times New Roman" panose="02020603050405020304" pitchFamily="18" charset="0"/>
              </a:rPr>
              <a:t>Tìm</a:t>
            </a:r>
            <a:r>
              <a:rPr lang="en-US" sz="3200" b="1" kern="0" dirty="0">
                <a:solidFill>
                  <a:srgbClr val="FF0000"/>
                </a:solidFill>
                <a:latin typeface="Times New Roman" panose="02020603050405020304" pitchFamily="18" charset="0"/>
                <a:cs typeface="Times New Roman" panose="02020603050405020304" pitchFamily="18" charset="0"/>
              </a:rPr>
              <a:t> </a:t>
            </a:r>
            <a:r>
              <a:rPr lang="en-US" sz="3200" b="1" kern="0" dirty="0" err="1">
                <a:solidFill>
                  <a:srgbClr val="FF0000"/>
                </a:solidFill>
                <a:latin typeface="Times New Roman" panose="02020603050405020304" pitchFamily="18" charset="0"/>
                <a:cs typeface="Times New Roman" panose="02020603050405020304" pitchFamily="18" charset="0"/>
              </a:rPr>
              <a:t>hiểu</a:t>
            </a:r>
            <a:r>
              <a:rPr lang="en-US" sz="3200" b="1" kern="0" dirty="0">
                <a:solidFill>
                  <a:srgbClr val="FF0000"/>
                </a:solidFill>
                <a:latin typeface="Times New Roman" panose="02020603050405020304" pitchFamily="18" charset="0"/>
                <a:cs typeface="Times New Roman" panose="02020603050405020304" pitchFamily="18" charset="0"/>
              </a:rPr>
              <a:t> </a:t>
            </a:r>
            <a:r>
              <a:rPr lang="en-US" sz="3200" b="1" kern="0" dirty="0" err="1">
                <a:solidFill>
                  <a:srgbClr val="FF0000"/>
                </a:solidFill>
                <a:latin typeface="Times New Roman" panose="02020603050405020304" pitchFamily="18" charset="0"/>
                <a:cs typeface="Times New Roman" panose="02020603050405020304" pitchFamily="18" charset="0"/>
              </a:rPr>
              <a:t>chung</a:t>
            </a:r>
            <a:endParaRPr lang="en-US" sz="3200" b="1" kern="0"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994498" y="1267940"/>
            <a:ext cx="4896544" cy="584408"/>
          </a:xfrm>
          <a:prstGeom prst="rect">
            <a:avLst/>
          </a:prstGeom>
          <a:noFill/>
        </p:spPr>
        <p:txBody>
          <a:bodyPr wrap="square" lIns="91076" tIns="45538" rIns="91076" bIns="45538" rtlCol="0">
            <a:spAutoFit/>
          </a:bodyPr>
          <a:lstStyle/>
          <a:p>
            <a:r>
              <a:rPr lang="en-US" sz="3200" b="1" i="1" dirty="0">
                <a:solidFill>
                  <a:prstClr val="black"/>
                </a:solidFill>
                <a:latin typeface="Times New Roman" panose="02020603050405020304" pitchFamily="18" charset="0"/>
                <a:cs typeface="Times New Roman" panose="02020603050405020304" pitchFamily="18" charset="0"/>
              </a:rPr>
              <a:t>1. </a:t>
            </a:r>
            <a:r>
              <a:rPr lang="en-US" sz="3200" b="1" i="1" dirty="0" err="1">
                <a:solidFill>
                  <a:prstClr val="black"/>
                </a:solidFill>
                <a:latin typeface="Times New Roman" panose="02020603050405020304" pitchFamily="18" charset="0"/>
                <a:cs typeface="Times New Roman" panose="02020603050405020304" pitchFamily="18" charset="0"/>
              </a:rPr>
              <a:t>Tác</a:t>
            </a:r>
            <a:r>
              <a:rPr lang="en-US" sz="3200" b="1" i="1" dirty="0">
                <a:solidFill>
                  <a:prstClr val="black"/>
                </a:solidFill>
                <a:latin typeface="Times New Roman" panose="02020603050405020304" pitchFamily="18" charset="0"/>
                <a:cs typeface="Times New Roman" panose="02020603050405020304" pitchFamily="18" charset="0"/>
              </a:rPr>
              <a:t> </a:t>
            </a:r>
            <a:r>
              <a:rPr lang="en-US" sz="3200" b="1" i="1" dirty="0" err="1">
                <a:solidFill>
                  <a:prstClr val="black"/>
                </a:solidFill>
                <a:latin typeface="Times New Roman" panose="02020603050405020304" pitchFamily="18" charset="0"/>
                <a:cs typeface="Times New Roman" panose="02020603050405020304" pitchFamily="18" charset="0"/>
              </a:rPr>
              <a:t>giả</a:t>
            </a:r>
            <a:endParaRPr lang="en-US" sz="3200" b="1" i="1" dirty="0">
              <a:solidFill>
                <a:prstClr val="black"/>
              </a:solidFill>
              <a:latin typeface="Times New Roman" panose="02020603050405020304" pitchFamily="18" charset="0"/>
              <a:cs typeface="Times New Roman" panose="02020603050405020304" pitchFamily="18" charset="0"/>
            </a:endParaRPr>
          </a:p>
        </p:txBody>
      </p:sp>
      <p:sp>
        <p:nvSpPr>
          <p:cNvPr id="6" name="Rectangle 10"/>
          <p:cNvSpPr>
            <a:spLocks noChangeArrowheads="1"/>
          </p:cNvSpPr>
          <p:nvPr/>
        </p:nvSpPr>
        <p:spPr bwMode="auto">
          <a:xfrm>
            <a:off x="558799" y="2029223"/>
            <a:ext cx="7103241"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marR="0" lvl="0" indent="-342900" algn="just" defTabSz="914400" eaLnBrk="1" fontAlgn="base" latinLnBrk="0" hangingPunct="1">
              <a:lnSpc>
                <a:spcPct val="150000"/>
              </a:lnSpc>
              <a:spcBef>
                <a:spcPct val="20000"/>
              </a:spcBef>
              <a:spcAft>
                <a:spcPct val="0"/>
              </a:spcAft>
              <a:buClrTx/>
              <a:buSzTx/>
              <a:buFontTx/>
              <a:buNone/>
              <a:defRPr/>
            </a:pPr>
            <a:r>
              <a:rPr kumimoji="0" lang="en-US" sz="2800" b="1" i="1"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1" i="1"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Tác</a:t>
            </a:r>
            <a:r>
              <a:rPr kumimoji="0" lang="en-US" sz="2800" b="1" i="1"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1" i="1"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phẩm</a:t>
            </a:r>
            <a:r>
              <a:rPr kumimoji="0" lang="en-US" sz="2800" b="1" i="1"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1" i="1"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tiêu</a:t>
            </a:r>
            <a:r>
              <a:rPr kumimoji="0" lang="en-US" sz="2800" b="1" i="1"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1" i="1"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biểu</a:t>
            </a:r>
            <a:r>
              <a:rPr kumimoji="0" lang="en-US" sz="2800" b="1" i="1"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a:t>
            </a:r>
            <a:endParaRPr kumimoji="0" lang="en-US" sz="2800" b="1" i="1"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a:p>
            <a:pPr marL="342900" marR="0" lvl="0" indent="-342900" algn="just" defTabSz="914400" eaLnBrk="1" fontAlgn="base" latinLnBrk="0" hangingPunct="1">
              <a:lnSpc>
                <a:spcPct val="150000"/>
              </a:lnSpc>
              <a:spcBef>
                <a:spcPct val="20000"/>
              </a:spcBef>
              <a:spcAft>
                <a:spcPct val="0"/>
              </a:spcAft>
              <a:buClrTx/>
              <a:buSzTx/>
              <a:buFontTx/>
              <a:buNone/>
              <a:defRPr/>
            </a:pPr>
            <a:r>
              <a:rPr kumimoji="0" lang="en-US" sz="2800" b="1" i="1" u="none" strike="noStrike" kern="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1" u="none" strike="noStrike" kern="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Kịch</a:t>
            </a:r>
            <a:r>
              <a:rPr kumimoji="0" lang="en-US" sz="2800" b="1" i="1" u="none" strike="noStrike" kern="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Vũ</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Như</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Tô</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(1941),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Bắc</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Sơn</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(1946), …</a:t>
            </a:r>
            <a:endPar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a:p>
            <a:pPr marL="342900" marR="0" lvl="0" indent="-342900" algn="just" defTabSz="914400" eaLnBrk="1" fontAlgn="base" latinLnBrk="0" hangingPunct="1">
              <a:lnSpc>
                <a:spcPct val="150000"/>
              </a:lnSpc>
              <a:spcBef>
                <a:spcPct val="20000"/>
              </a:spcBef>
              <a:spcAft>
                <a:spcPct val="0"/>
              </a:spcAft>
              <a:buClrTx/>
              <a:buSzTx/>
              <a:buFontTx/>
              <a:buNone/>
              <a:defRPr/>
            </a:pPr>
            <a:r>
              <a:rPr kumimoji="0" lang="en-US" sz="2800" b="1" i="1" u="none" strike="noStrike" kern="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1" u="none" strike="noStrike" kern="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Tiểu</a:t>
            </a:r>
            <a:r>
              <a:rPr kumimoji="0" lang="en-US" sz="2800" b="1" i="1" u="none" strike="noStrike" kern="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1" u="none" strike="noStrike" kern="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thuyết</a:t>
            </a:r>
            <a:r>
              <a:rPr kumimoji="0" lang="en-US" sz="2800" b="1" i="1" u="none" strike="noStrike" kern="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Đêm</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hội</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Long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Trì</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(1942), An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Tư</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(1945),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Sống</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mãi</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với</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Thủ</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đô</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(1961),…</a:t>
            </a:r>
            <a:endPar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8628179" y="1368428"/>
            <a:ext cx="2105025"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02580" y="2912816"/>
            <a:ext cx="2057888" cy="280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16119" y="3841382"/>
            <a:ext cx="1986461" cy="2723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44000" y="404693"/>
            <a:ext cx="8147767" cy="584775"/>
          </a:xfrm>
          <a:prstGeom prst="rect">
            <a:avLst/>
          </a:prstGeom>
          <a:solidFill>
            <a:srgbClr val="4F81BD">
              <a:lumMod val="20000"/>
              <a:lumOff val="80000"/>
            </a:srgbClr>
          </a:solidFill>
        </p:spPr>
        <p:txBody>
          <a:bodyPr wrap="square" lIns="91076" tIns="45538" rIns="91076" bIns="45538" rtlCol="0">
            <a:spAutoFit/>
          </a:bodyPr>
          <a:lstStyle/>
          <a:p>
            <a:pPr algn="ctr"/>
            <a:r>
              <a:rPr lang="en-US" sz="3200" b="1" kern="0" dirty="0">
                <a:solidFill>
                  <a:srgbClr val="FF0000"/>
                </a:solidFill>
                <a:latin typeface="Times New Roman" panose="02020603050405020304" pitchFamily="18" charset="0"/>
                <a:cs typeface="Times New Roman" panose="02020603050405020304" pitchFamily="18" charset="0"/>
              </a:rPr>
              <a:t>I. </a:t>
            </a:r>
            <a:r>
              <a:rPr lang="en-US" sz="3200" b="1" kern="0" dirty="0" err="1">
                <a:solidFill>
                  <a:srgbClr val="FF0000"/>
                </a:solidFill>
                <a:latin typeface="Times New Roman" panose="02020603050405020304" pitchFamily="18" charset="0"/>
                <a:cs typeface="Times New Roman" panose="02020603050405020304" pitchFamily="18" charset="0"/>
              </a:rPr>
              <a:t>Tìm</a:t>
            </a:r>
            <a:r>
              <a:rPr lang="en-US" sz="3200" b="1" kern="0" dirty="0">
                <a:solidFill>
                  <a:srgbClr val="FF0000"/>
                </a:solidFill>
                <a:latin typeface="Times New Roman" panose="02020603050405020304" pitchFamily="18" charset="0"/>
                <a:cs typeface="Times New Roman" panose="02020603050405020304" pitchFamily="18" charset="0"/>
              </a:rPr>
              <a:t> </a:t>
            </a:r>
            <a:r>
              <a:rPr lang="en-US" sz="3200" b="1" kern="0" dirty="0" err="1">
                <a:solidFill>
                  <a:srgbClr val="FF0000"/>
                </a:solidFill>
                <a:latin typeface="Times New Roman" panose="02020603050405020304" pitchFamily="18" charset="0"/>
                <a:cs typeface="Times New Roman" panose="02020603050405020304" pitchFamily="18" charset="0"/>
              </a:rPr>
              <a:t>hiểu</a:t>
            </a:r>
            <a:r>
              <a:rPr lang="en-US" sz="3200" b="1" kern="0" dirty="0">
                <a:solidFill>
                  <a:srgbClr val="FF0000"/>
                </a:solidFill>
                <a:latin typeface="Times New Roman" panose="02020603050405020304" pitchFamily="18" charset="0"/>
                <a:cs typeface="Times New Roman" panose="02020603050405020304" pitchFamily="18" charset="0"/>
              </a:rPr>
              <a:t> </a:t>
            </a:r>
            <a:r>
              <a:rPr lang="en-US" sz="3200" b="1" kern="0" dirty="0" err="1">
                <a:solidFill>
                  <a:srgbClr val="FF0000"/>
                </a:solidFill>
                <a:latin typeface="Times New Roman" panose="02020603050405020304" pitchFamily="18" charset="0"/>
                <a:cs typeface="Times New Roman" panose="02020603050405020304" pitchFamily="18" charset="0"/>
              </a:rPr>
              <a:t>chung</a:t>
            </a:r>
            <a:endParaRPr lang="en-US" sz="3200" b="1" kern="0"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994498" y="1267940"/>
            <a:ext cx="4896544" cy="584408"/>
          </a:xfrm>
          <a:prstGeom prst="rect">
            <a:avLst/>
          </a:prstGeom>
          <a:noFill/>
        </p:spPr>
        <p:txBody>
          <a:bodyPr wrap="square" lIns="91076" tIns="45538" rIns="91076" bIns="45538" rtlCol="0">
            <a:spAutoFit/>
          </a:bodyPr>
          <a:lstStyle/>
          <a:p>
            <a:r>
              <a:rPr lang="en-US" sz="3200" b="1" i="1" dirty="0" smtClean="0">
                <a:solidFill>
                  <a:schemeClr val="tx2"/>
                </a:solidFill>
                <a:latin typeface="Times New Roman" panose="02020603050405020304" pitchFamily="18" charset="0"/>
                <a:cs typeface="Times New Roman" panose="02020603050405020304" pitchFamily="18" charset="0"/>
              </a:rPr>
              <a:t>2. </a:t>
            </a:r>
            <a:r>
              <a:rPr lang="en-US" sz="3200" b="1" i="1" dirty="0" err="1" smtClean="0">
                <a:solidFill>
                  <a:schemeClr val="tx2"/>
                </a:solidFill>
                <a:latin typeface="Times New Roman" panose="02020603050405020304" pitchFamily="18" charset="0"/>
                <a:cs typeface="Times New Roman" panose="02020603050405020304" pitchFamily="18" charset="0"/>
              </a:rPr>
              <a:t>Tác</a:t>
            </a:r>
            <a:r>
              <a:rPr lang="en-US" sz="3200" b="1" i="1" dirty="0" smtClean="0">
                <a:solidFill>
                  <a:schemeClr val="tx2"/>
                </a:solidFill>
                <a:latin typeface="Times New Roman" panose="02020603050405020304" pitchFamily="18" charset="0"/>
                <a:cs typeface="Times New Roman" panose="02020603050405020304" pitchFamily="18" charset="0"/>
              </a:rPr>
              <a:t> </a:t>
            </a:r>
            <a:r>
              <a:rPr lang="en-US" sz="3200" b="1" i="1" dirty="0" err="1" smtClean="0">
                <a:solidFill>
                  <a:schemeClr val="tx2"/>
                </a:solidFill>
                <a:latin typeface="Times New Roman" panose="02020603050405020304" pitchFamily="18" charset="0"/>
                <a:cs typeface="Times New Roman" panose="02020603050405020304" pitchFamily="18" charset="0"/>
              </a:rPr>
              <a:t>phẩm</a:t>
            </a:r>
            <a:endParaRPr lang="en-US" sz="3200" b="1" i="1" dirty="0">
              <a:solidFill>
                <a:schemeClr val="tx2"/>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8342965" y="2276534"/>
            <a:ext cx="3017064" cy="3856653"/>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 Box 7"/>
          <p:cNvSpPr txBox="1">
            <a:spLocks noChangeArrowheads="1"/>
          </p:cNvSpPr>
          <p:nvPr/>
        </p:nvSpPr>
        <p:spPr bwMode="auto">
          <a:xfrm>
            <a:off x="651167" y="2697531"/>
            <a:ext cx="7720326" cy="1815882"/>
          </a:xfrm>
          <a:prstGeom prst="rect">
            <a:avLst/>
          </a:prstGeom>
          <a:noFill/>
          <a:ln>
            <a:noFill/>
          </a:ln>
          <a:effectLst/>
        </p:spPr>
        <p:txBody>
          <a:bodyPr wrap="square">
            <a:spAutoFit/>
          </a:bodyPr>
          <a:lstStyle/>
          <a:p>
            <a:pPr algn="just" eaLnBrk="0" fontAlgn="base" hangingPunct="0">
              <a:spcBef>
                <a:spcPct val="50000"/>
              </a:spcBef>
              <a:spcAft>
                <a:spcPct val="0"/>
              </a:spcAft>
            </a:pPr>
            <a:r>
              <a:rPr lang="en-US" sz="2800" b="1" i="1" dirty="0" smtClean="0">
                <a:latin typeface="Times New Roman" panose="02020603050405020304" pitchFamily="18" charset="0"/>
              </a:rPr>
              <a:t>- </a:t>
            </a:r>
            <a:r>
              <a:rPr lang="en-US" sz="2800" b="1" i="1" dirty="0" err="1" smtClean="0">
                <a:latin typeface="Times New Roman" panose="02020603050405020304" pitchFamily="18" charset="0"/>
              </a:rPr>
              <a:t>Kịch</a:t>
            </a:r>
            <a:r>
              <a:rPr lang="en-US" sz="2800" b="1" i="1" dirty="0" smtClean="0">
                <a:latin typeface="Times New Roman" panose="02020603050405020304" pitchFamily="18" charset="0"/>
              </a:rPr>
              <a:t>: </a:t>
            </a:r>
            <a:endParaRPr lang="en-US" sz="2800" b="1" i="1" dirty="0" smtClean="0">
              <a:latin typeface="Times New Roman" panose="02020603050405020304" pitchFamily="18" charset="0"/>
            </a:endParaRPr>
          </a:p>
          <a:p>
            <a:pPr marL="342900" indent="-342900" algn="just" eaLnBrk="0" fontAlgn="base" hangingPunct="0">
              <a:spcBef>
                <a:spcPct val="50000"/>
              </a:spcBef>
              <a:spcAft>
                <a:spcPct val="0"/>
              </a:spcAft>
              <a:buFont typeface="Wingdings" panose="05000000000000000000" pitchFamily="2" charset="2"/>
              <a:buChar char="§"/>
            </a:pPr>
            <a:r>
              <a:rPr lang="en-US" sz="2800" dirty="0" err="1" smtClean="0">
                <a:latin typeface="Times New Roman" panose="02020603050405020304" pitchFamily="18" charset="0"/>
              </a:rPr>
              <a:t>Là</a:t>
            </a:r>
            <a:r>
              <a:rPr lang="en-US" sz="2800" dirty="0" smtClean="0">
                <a:latin typeface="Times New Roman" panose="02020603050405020304" pitchFamily="18" charset="0"/>
              </a:rPr>
              <a:t> </a:t>
            </a:r>
            <a:r>
              <a:rPr lang="en-US" sz="2800" dirty="0" err="1" smtClean="0">
                <a:latin typeface="Times New Roman" panose="02020603050405020304" pitchFamily="18" charset="0"/>
              </a:rPr>
              <a:t>một</a:t>
            </a:r>
            <a:r>
              <a:rPr lang="en-US" sz="2800" dirty="0" smtClean="0">
                <a:latin typeface="Times New Roman" panose="02020603050405020304" pitchFamily="18" charset="0"/>
              </a:rPr>
              <a:t> </a:t>
            </a:r>
            <a:r>
              <a:rPr lang="en-US" sz="2800" dirty="0" err="1" smtClean="0">
                <a:latin typeface="Times New Roman" panose="02020603050405020304" pitchFamily="18" charset="0"/>
              </a:rPr>
              <a:t>loại</a:t>
            </a:r>
            <a:r>
              <a:rPr lang="en-US" sz="2800" dirty="0" smtClean="0">
                <a:latin typeface="Times New Roman" panose="02020603050405020304" pitchFamily="18" charset="0"/>
              </a:rPr>
              <a:t> </a:t>
            </a:r>
            <a:r>
              <a:rPr lang="en-US" sz="2800" dirty="0" err="1" smtClean="0">
                <a:latin typeface="Times New Roman" panose="02020603050405020304" pitchFamily="18" charset="0"/>
              </a:rPr>
              <a:t>hình</a:t>
            </a:r>
            <a:r>
              <a:rPr lang="en-US" sz="2800" dirty="0" smtClean="0">
                <a:latin typeface="Times New Roman" panose="02020603050405020304" pitchFamily="18" charset="0"/>
              </a:rPr>
              <a:t> </a:t>
            </a:r>
            <a:r>
              <a:rPr lang="en-US" sz="2800" dirty="0" err="1" smtClean="0">
                <a:latin typeface="Times New Roman" panose="02020603050405020304" pitchFamily="18" charset="0"/>
              </a:rPr>
              <a:t>nghệ</a:t>
            </a:r>
            <a:r>
              <a:rPr lang="en-US" sz="2800" dirty="0" smtClean="0">
                <a:latin typeface="Times New Roman" panose="02020603050405020304" pitchFamily="18" charset="0"/>
              </a:rPr>
              <a:t> </a:t>
            </a:r>
            <a:r>
              <a:rPr lang="en-US" sz="2800" dirty="0" err="1" smtClean="0">
                <a:latin typeface="Times New Roman" panose="02020603050405020304" pitchFamily="18" charset="0"/>
              </a:rPr>
              <a:t>thuật</a:t>
            </a:r>
            <a:r>
              <a:rPr lang="en-US" sz="2800" dirty="0" smtClean="0">
                <a:latin typeface="Times New Roman" panose="02020603050405020304" pitchFamily="18" charset="0"/>
              </a:rPr>
              <a:t> </a:t>
            </a:r>
            <a:r>
              <a:rPr lang="en-US" sz="2800" dirty="0" err="1" smtClean="0">
                <a:latin typeface="Times New Roman" panose="02020603050405020304" pitchFamily="18" charset="0"/>
              </a:rPr>
              <a:t>tổng</a:t>
            </a:r>
            <a:r>
              <a:rPr lang="en-US" sz="2800" dirty="0" smtClean="0">
                <a:latin typeface="Times New Roman" panose="02020603050405020304" pitchFamily="18" charset="0"/>
              </a:rPr>
              <a:t> </a:t>
            </a:r>
            <a:r>
              <a:rPr lang="en-US" sz="2800" dirty="0" err="1" smtClean="0">
                <a:latin typeface="Times New Roman" panose="02020603050405020304" pitchFamily="18" charset="0"/>
              </a:rPr>
              <a:t>hợp</a:t>
            </a:r>
            <a:endParaRPr lang="en-US" sz="2800" dirty="0">
              <a:latin typeface="Times New Roman" panose="02020603050405020304" pitchFamily="18" charset="0"/>
            </a:endParaRPr>
          </a:p>
          <a:p>
            <a:pPr marL="342900" indent="-342900" algn="just" eaLnBrk="0" fontAlgn="base" hangingPunct="0">
              <a:spcBef>
                <a:spcPct val="50000"/>
              </a:spcBef>
              <a:spcAft>
                <a:spcPct val="0"/>
              </a:spcAft>
              <a:buFont typeface="Wingdings" panose="05000000000000000000" pitchFamily="2" charset="2"/>
              <a:buChar char="§"/>
            </a:pPr>
            <a:r>
              <a:rPr lang="en-US" sz="2800" dirty="0" err="1" smtClean="0">
                <a:latin typeface="Times New Roman" panose="02020603050405020304" pitchFamily="18" charset="0"/>
              </a:rPr>
              <a:t>Kịch</a:t>
            </a:r>
            <a:r>
              <a:rPr lang="en-US" sz="2800" dirty="0" smtClean="0">
                <a:latin typeface="Times New Roman" panose="02020603050405020304" pitchFamily="18" charset="0"/>
              </a:rPr>
              <a:t> </a:t>
            </a:r>
            <a:r>
              <a:rPr lang="en-US" sz="2800" dirty="0" err="1" smtClean="0">
                <a:latin typeface="Times New Roman" panose="02020603050405020304" pitchFamily="18" charset="0"/>
              </a:rPr>
              <a:t>có</a:t>
            </a:r>
            <a:r>
              <a:rPr lang="en-US" sz="2800" dirty="0" smtClean="0">
                <a:latin typeface="Times New Roman" panose="02020603050405020304" pitchFamily="18" charset="0"/>
              </a:rPr>
              <a:t> 3 </a:t>
            </a:r>
            <a:r>
              <a:rPr lang="en-US" sz="2800" dirty="0" err="1" smtClean="0">
                <a:latin typeface="Times New Roman" panose="02020603050405020304" pitchFamily="18" charset="0"/>
              </a:rPr>
              <a:t>loại</a:t>
            </a:r>
            <a:r>
              <a:rPr lang="en-US" sz="2800" dirty="0" smtClean="0">
                <a:latin typeface="Times New Roman" panose="02020603050405020304" pitchFamily="18" charset="0"/>
              </a:rPr>
              <a:t>: </a:t>
            </a:r>
            <a:r>
              <a:rPr lang="en-US" sz="2800" dirty="0" err="1" smtClean="0">
                <a:latin typeface="Times New Roman" panose="02020603050405020304" pitchFamily="18" charset="0"/>
              </a:rPr>
              <a:t>hài</a:t>
            </a:r>
            <a:r>
              <a:rPr lang="en-US" sz="2800" dirty="0" smtClean="0">
                <a:latin typeface="Times New Roman" panose="02020603050405020304" pitchFamily="18" charset="0"/>
              </a:rPr>
              <a:t> </a:t>
            </a:r>
            <a:r>
              <a:rPr lang="en-US" sz="2800" dirty="0" err="1" smtClean="0">
                <a:latin typeface="Times New Roman" panose="02020603050405020304" pitchFamily="18" charset="0"/>
              </a:rPr>
              <a:t>kịch</a:t>
            </a:r>
            <a:r>
              <a:rPr lang="en-US" sz="2800" dirty="0" smtClean="0">
                <a:latin typeface="Times New Roman" panose="02020603050405020304" pitchFamily="18" charset="0"/>
              </a:rPr>
              <a:t>, bi </a:t>
            </a:r>
            <a:r>
              <a:rPr lang="en-US" sz="2800" dirty="0" err="1" smtClean="0">
                <a:latin typeface="Times New Roman" panose="02020603050405020304" pitchFamily="18" charset="0"/>
              </a:rPr>
              <a:t>kịch</a:t>
            </a:r>
            <a:r>
              <a:rPr lang="en-US" sz="2800" dirty="0" smtClean="0">
                <a:latin typeface="Times New Roman" panose="02020603050405020304" pitchFamily="18" charset="0"/>
              </a:rPr>
              <a:t>, </a:t>
            </a:r>
            <a:r>
              <a:rPr lang="en-US" sz="2800" dirty="0" err="1" smtClean="0">
                <a:latin typeface="Times New Roman" panose="02020603050405020304" pitchFamily="18" charset="0"/>
              </a:rPr>
              <a:t>chính</a:t>
            </a:r>
            <a:r>
              <a:rPr lang="en-US" sz="2800" dirty="0" smtClean="0">
                <a:latin typeface="Times New Roman" panose="02020603050405020304" pitchFamily="18" charset="0"/>
              </a:rPr>
              <a:t> </a:t>
            </a:r>
            <a:r>
              <a:rPr lang="en-US" sz="2800" dirty="0" err="1" smtClean="0">
                <a:latin typeface="Times New Roman" panose="02020603050405020304" pitchFamily="18" charset="0"/>
              </a:rPr>
              <a:t>kịch</a:t>
            </a:r>
            <a:endParaRPr lang="en-US" sz="2800" dirty="0" smtClean="0">
              <a:latin typeface="Times New Roman" panose="02020603050405020304" pitchFamily="18" charset="0"/>
            </a:endParaRPr>
          </a:p>
        </p:txBody>
      </p:sp>
      <p:sp>
        <p:nvSpPr>
          <p:cNvPr id="2" name="Rectangle 1"/>
          <p:cNvSpPr/>
          <p:nvPr/>
        </p:nvSpPr>
        <p:spPr>
          <a:xfrm>
            <a:off x="957703" y="1931178"/>
            <a:ext cx="1996059" cy="584775"/>
          </a:xfrm>
          <a:prstGeom prst="rect">
            <a:avLst/>
          </a:prstGeom>
        </p:spPr>
        <p:txBody>
          <a:bodyPr wrap="none">
            <a:spAutoFit/>
          </a:bodyPr>
          <a:lstStyle/>
          <a:p>
            <a:pPr lvl="0"/>
            <a:r>
              <a:rPr lang="en-US" sz="3200" b="1" i="1" dirty="0" smtClean="0">
                <a:solidFill>
                  <a:srgbClr val="C00000"/>
                </a:solidFill>
                <a:latin typeface="Times New Roman" panose="02020603050405020304" pitchFamily="18" charset="0"/>
                <a:cs typeface="Times New Roman" panose="02020603050405020304" pitchFamily="18" charset="0"/>
              </a:rPr>
              <a:t>a. </a:t>
            </a:r>
            <a:r>
              <a:rPr lang="en-US" sz="3200" b="1" i="1" dirty="0" err="1" smtClean="0">
                <a:solidFill>
                  <a:srgbClr val="C00000"/>
                </a:solidFill>
                <a:latin typeface="Times New Roman" panose="02020603050405020304" pitchFamily="18" charset="0"/>
                <a:cs typeface="Times New Roman" panose="02020603050405020304" pitchFamily="18" charset="0"/>
              </a:rPr>
              <a:t>Thể</a:t>
            </a:r>
            <a:r>
              <a:rPr lang="en-US" sz="3200" b="1" i="1" dirty="0" smtClean="0">
                <a:solidFill>
                  <a:srgbClr val="C00000"/>
                </a:solidFill>
                <a:latin typeface="Times New Roman" panose="02020603050405020304" pitchFamily="18" charset="0"/>
                <a:cs typeface="Times New Roman" panose="02020603050405020304" pitchFamily="18" charset="0"/>
              </a:rPr>
              <a:t> </a:t>
            </a:r>
            <a:r>
              <a:rPr lang="en-US" sz="3200" b="1" i="1" dirty="0" err="1" smtClean="0">
                <a:solidFill>
                  <a:srgbClr val="C00000"/>
                </a:solidFill>
                <a:latin typeface="Times New Roman" panose="02020603050405020304" pitchFamily="18" charset="0"/>
                <a:cs typeface="Times New Roman" panose="02020603050405020304" pitchFamily="18" charset="0"/>
              </a:rPr>
              <a:t>loại</a:t>
            </a:r>
            <a:endParaRPr lang="en-US" sz="3200" b="1" i="1" dirty="0">
              <a:solidFill>
                <a:srgbClr val="C0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43910" y="4856711"/>
            <a:ext cx="6114046" cy="480131"/>
          </a:xfrm>
          <a:prstGeom prst="rect">
            <a:avLst/>
          </a:prstGeom>
        </p:spPr>
        <p:txBody>
          <a:bodyPr wrap="none">
            <a:spAutoFit/>
          </a:bodyPr>
          <a:lstStyle/>
          <a:p>
            <a:pPr lvl="0" algn="just" fontAlgn="base">
              <a:lnSpc>
                <a:spcPct val="90000"/>
              </a:lnSpc>
              <a:spcBef>
                <a:spcPct val="20000"/>
              </a:spcBef>
              <a:spcAft>
                <a:spcPct val="0"/>
              </a:spcAft>
            </a:pPr>
            <a:r>
              <a:rPr lang="en-US" sz="2800" b="1" i="1" dirty="0" smtClean="0">
                <a:solidFill>
                  <a:srgbClr val="C00000"/>
                </a:solidFill>
                <a:latin typeface="Times New Roman" panose="02020603050405020304" pitchFamily="18" charset="0"/>
                <a:cs typeface="Times New Roman" panose="02020603050405020304" pitchFamily="18" charset="0"/>
              </a:rPr>
              <a:t>- </a:t>
            </a:r>
            <a:r>
              <a:rPr lang="en-US" sz="2800" b="1" i="1" dirty="0" err="1" smtClean="0">
                <a:solidFill>
                  <a:srgbClr val="C00000"/>
                </a:solidFill>
                <a:latin typeface="Times New Roman" panose="02020603050405020304" pitchFamily="18" charset="0"/>
                <a:cs typeface="Times New Roman" panose="02020603050405020304" pitchFamily="18" charset="0"/>
              </a:rPr>
              <a:t>Thể</a:t>
            </a:r>
            <a:r>
              <a:rPr lang="en-US" sz="2800" b="1" i="1" dirty="0" smtClean="0">
                <a:solidFill>
                  <a:srgbClr val="C00000"/>
                </a:solidFill>
                <a:latin typeface="Times New Roman" panose="02020603050405020304" pitchFamily="18" charset="0"/>
                <a:cs typeface="Times New Roman" panose="02020603050405020304" pitchFamily="18" charset="0"/>
              </a:rPr>
              <a:t> </a:t>
            </a:r>
            <a:r>
              <a:rPr lang="en-US" sz="2800" b="1" i="1" dirty="0" err="1" smtClean="0">
                <a:solidFill>
                  <a:srgbClr val="C00000"/>
                </a:solidFill>
                <a:latin typeface="Times New Roman" panose="02020603050405020304" pitchFamily="18" charset="0"/>
                <a:cs typeface="Times New Roman" panose="02020603050405020304" pitchFamily="18" charset="0"/>
              </a:rPr>
              <a:t>loại</a:t>
            </a:r>
            <a:r>
              <a:rPr lang="en-US" sz="2800" b="1" i="1" dirty="0" smtClean="0">
                <a:solidFill>
                  <a:srgbClr val="C00000"/>
                </a:solidFill>
                <a:latin typeface="Times New Roman" panose="02020603050405020304" pitchFamily="18" charset="0"/>
                <a:cs typeface="Times New Roman" panose="02020603050405020304" pitchFamily="18" charset="0"/>
              </a:rPr>
              <a:t> “</a:t>
            </a:r>
            <a:r>
              <a:rPr lang="en-US" sz="2800" b="1" i="1" dirty="0" err="1" smtClean="0">
                <a:solidFill>
                  <a:srgbClr val="C00000"/>
                </a:solidFill>
                <a:latin typeface="Times New Roman" panose="02020603050405020304" pitchFamily="18" charset="0"/>
                <a:cs typeface="Times New Roman" panose="02020603050405020304" pitchFamily="18" charset="0"/>
              </a:rPr>
              <a:t>Vũ</a:t>
            </a:r>
            <a:r>
              <a:rPr lang="en-US" sz="2800" b="1" i="1" dirty="0" smtClean="0">
                <a:solidFill>
                  <a:srgbClr val="C00000"/>
                </a:solidFill>
                <a:latin typeface="Times New Roman" panose="02020603050405020304" pitchFamily="18" charset="0"/>
                <a:cs typeface="Times New Roman" panose="02020603050405020304" pitchFamily="18" charset="0"/>
              </a:rPr>
              <a:t> </a:t>
            </a:r>
            <a:r>
              <a:rPr lang="en-US" sz="2800" b="1" i="1" dirty="0" err="1" smtClean="0">
                <a:solidFill>
                  <a:srgbClr val="C00000"/>
                </a:solidFill>
                <a:latin typeface="Times New Roman" panose="02020603050405020304" pitchFamily="18" charset="0"/>
                <a:cs typeface="Times New Roman" panose="02020603050405020304" pitchFamily="18" charset="0"/>
              </a:rPr>
              <a:t>Như</a:t>
            </a:r>
            <a:r>
              <a:rPr lang="en-US" sz="2800" b="1" i="1" dirty="0" smtClean="0">
                <a:solidFill>
                  <a:srgbClr val="C00000"/>
                </a:solidFill>
                <a:latin typeface="Times New Roman" panose="02020603050405020304" pitchFamily="18" charset="0"/>
                <a:cs typeface="Times New Roman" panose="02020603050405020304" pitchFamily="18" charset="0"/>
              </a:rPr>
              <a:t> </a:t>
            </a:r>
            <a:r>
              <a:rPr lang="en-US" sz="2800" b="1" i="1" dirty="0" err="1" smtClean="0">
                <a:solidFill>
                  <a:srgbClr val="C00000"/>
                </a:solidFill>
                <a:latin typeface="Times New Roman" panose="02020603050405020304" pitchFamily="18" charset="0"/>
                <a:cs typeface="Times New Roman" panose="02020603050405020304" pitchFamily="18" charset="0"/>
              </a:rPr>
              <a:t>Tô</a:t>
            </a:r>
            <a:r>
              <a:rPr lang="en-US" sz="2800" b="1" i="1" dirty="0" smtClean="0">
                <a:solidFill>
                  <a:srgbClr val="C00000"/>
                </a:solidFill>
                <a:latin typeface="Times New Roman" panose="02020603050405020304" pitchFamily="18" charset="0"/>
                <a:cs typeface="Times New Roman" panose="02020603050405020304" pitchFamily="18" charset="0"/>
              </a:rPr>
              <a:t>”: </a:t>
            </a:r>
            <a:r>
              <a:rPr lang="en-US" sz="2800" dirty="0" smtClean="0">
                <a:solidFill>
                  <a:srgbClr val="000000"/>
                </a:solidFill>
                <a:latin typeface="Times New Roman" panose="02020603050405020304" pitchFamily="18" charset="0"/>
                <a:cs typeface="Times New Roman" panose="02020603050405020304" pitchFamily="18" charset="0"/>
              </a:rPr>
              <a:t>Bi </a:t>
            </a:r>
            <a:r>
              <a:rPr lang="en-US" sz="2800" dirty="0" err="1">
                <a:solidFill>
                  <a:srgbClr val="000000"/>
                </a:solidFill>
                <a:latin typeface="Times New Roman" panose="02020603050405020304" pitchFamily="18" charset="0"/>
                <a:cs typeface="Times New Roman" panose="02020603050405020304" pitchFamily="18" charset="0"/>
              </a:rPr>
              <a:t>kịch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lịch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sử</a:t>
            </a:r>
            <a:endParaRPr lang="en-US" sz="280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1" presetClass="entr" presetSubtype="1"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heckerboard(across)">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44000" y="404693"/>
            <a:ext cx="8147767" cy="584775"/>
          </a:xfrm>
          <a:prstGeom prst="rect">
            <a:avLst/>
          </a:prstGeom>
          <a:solidFill>
            <a:srgbClr val="4F81BD">
              <a:lumMod val="20000"/>
              <a:lumOff val="80000"/>
            </a:srgbClr>
          </a:solidFill>
        </p:spPr>
        <p:txBody>
          <a:bodyPr wrap="square" lIns="91076" tIns="45538" rIns="91076" bIns="45538" rtlCol="0">
            <a:spAutoFit/>
          </a:bodyPr>
          <a:lstStyle/>
          <a:p>
            <a:pPr algn="ctr"/>
            <a:r>
              <a:rPr lang="en-US" sz="3200" b="1" kern="0" dirty="0">
                <a:solidFill>
                  <a:srgbClr val="FF0000"/>
                </a:solidFill>
                <a:latin typeface="Times New Roman" panose="02020603050405020304" pitchFamily="18" charset="0"/>
                <a:cs typeface="Times New Roman" panose="02020603050405020304" pitchFamily="18" charset="0"/>
              </a:rPr>
              <a:t>I. </a:t>
            </a:r>
            <a:r>
              <a:rPr lang="en-US" sz="3200" b="1" kern="0" dirty="0" err="1">
                <a:solidFill>
                  <a:srgbClr val="FF0000"/>
                </a:solidFill>
                <a:latin typeface="Times New Roman" panose="02020603050405020304" pitchFamily="18" charset="0"/>
                <a:cs typeface="Times New Roman" panose="02020603050405020304" pitchFamily="18" charset="0"/>
              </a:rPr>
              <a:t>Tìm</a:t>
            </a:r>
            <a:r>
              <a:rPr lang="en-US" sz="3200" b="1" kern="0" dirty="0">
                <a:solidFill>
                  <a:srgbClr val="FF0000"/>
                </a:solidFill>
                <a:latin typeface="Times New Roman" panose="02020603050405020304" pitchFamily="18" charset="0"/>
                <a:cs typeface="Times New Roman" panose="02020603050405020304" pitchFamily="18" charset="0"/>
              </a:rPr>
              <a:t> </a:t>
            </a:r>
            <a:r>
              <a:rPr lang="en-US" sz="3200" b="1" kern="0" dirty="0" err="1">
                <a:solidFill>
                  <a:srgbClr val="FF0000"/>
                </a:solidFill>
                <a:latin typeface="Times New Roman" panose="02020603050405020304" pitchFamily="18" charset="0"/>
                <a:cs typeface="Times New Roman" panose="02020603050405020304" pitchFamily="18" charset="0"/>
              </a:rPr>
              <a:t>hiểu</a:t>
            </a:r>
            <a:r>
              <a:rPr lang="en-US" sz="3200" b="1" kern="0" dirty="0">
                <a:solidFill>
                  <a:srgbClr val="FF0000"/>
                </a:solidFill>
                <a:latin typeface="Times New Roman" panose="02020603050405020304" pitchFamily="18" charset="0"/>
                <a:cs typeface="Times New Roman" panose="02020603050405020304" pitchFamily="18" charset="0"/>
              </a:rPr>
              <a:t> </a:t>
            </a:r>
            <a:r>
              <a:rPr lang="en-US" sz="3200" b="1" kern="0" dirty="0" err="1">
                <a:solidFill>
                  <a:srgbClr val="FF0000"/>
                </a:solidFill>
                <a:latin typeface="Times New Roman" panose="02020603050405020304" pitchFamily="18" charset="0"/>
                <a:cs typeface="Times New Roman" panose="02020603050405020304" pitchFamily="18" charset="0"/>
              </a:rPr>
              <a:t>chung</a:t>
            </a:r>
            <a:endParaRPr lang="en-US" sz="3200" b="1" kern="0"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994498" y="1267940"/>
            <a:ext cx="4896544" cy="584408"/>
          </a:xfrm>
          <a:prstGeom prst="rect">
            <a:avLst/>
          </a:prstGeom>
          <a:noFill/>
        </p:spPr>
        <p:txBody>
          <a:bodyPr wrap="square" lIns="91076" tIns="45538" rIns="91076" bIns="45538" rtlCol="0">
            <a:spAutoFit/>
          </a:bodyPr>
          <a:lstStyle/>
          <a:p>
            <a:r>
              <a:rPr lang="en-US" sz="3200" b="1" i="1" dirty="0" smtClean="0">
                <a:solidFill>
                  <a:srgbClr val="44546A"/>
                </a:solidFill>
                <a:latin typeface="Times New Roman" panose="02020603050405020304" pitchFamily="18" charset="0"/>
                <a:cs typeface="Times New Roman" panose="02020603050405020304" pitchFamily="18" charset="0"/>
              </a:rPr>
              <a:t>2. </a:t>
            </a:r>
            <a:r>
              <a:rPr lang="en-US" sz="3200" b="1" i="1" dirty="0" err="1" smtClean="0">
                <a:solidFill>
                  <a:srgbClr val="44546A"/>
                </a:solidFill>
                <a:latin typeface="Times New Roman" panose="02020603050405020304" pitchFamily="18" charset="0"/>
                <a:cs typeface="Times New Roman" panose="02020603050405020304" pitchFamily="18" charset="0"/>
              </a:rPr>
              <a:t>Tác</a:t>
            </a:r>
            <a:r>
              <a:rPr lang="en-US" sz="3200" b="1" i="1" dirty="0" smtClean="0">
                <a:solidFill>
                  <a:srgbClr val="44546A"/>
                </a:solidFill>
                <a:latin typeface="Times New Roman" panose="02020603050405020304" pitchFamily="18" charset="0"/>
                <a:cs typeface="Times New Roman" panose="02020603050405020304" pitchFamily="18" charset="0"/>
              </a:rPr>
              <a:t> </a:t>
            </a:r>
            <a:r>
              <a:rPr lang="en-US" sz="3200" b="1" i="1" dirty="0" err="1" smtClean="0">
                <a:solidFill>
                  <a:srgbClr val="44546A"/>
                </a:solidFill>
                <a:latin typeface="Times New Roman" panose="02020603050405020304" pitchFamily="18" charset="0"/>
                <a:cs typeface="Times New Roman" panose="02020603050405020304" pitchFamily="18" charset="0"/>
              </a:rPr>
              <a:t>phẩm</a:t>
            </a:r>
            <a:endParaRPr lang="en-US" sz="3200" b="1" i="1" dirty="0">
              <a:solidFill>
                <a:srgbClr val="44546A"/>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8342965" y="2276534"/>
            <a:ext cx="3017064" cy="3856653"/>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957703" y="1931178"/>
            <a:ext cx="4003019" cy="584775"/>
          </a:xfrm>
          <a:prstGeom prst="rect">
            <a:avLst/>
          </a:prstGeom>
        </p:spPr>
        <p:txBody>
          <a:bodyPr wrap="none">
            <a:spAutoFit/>
          </a:bodyPr>
          <a:lstStyle/>
          <a:p>
            <a:r>
              <a:rPr lang="en-US" sz="3200" b="1" i="1" dirty="0" smtClean="0">
                <a:solidFill>
                  <a:srgbClr val="C00000"/>
                </a:solidFill>
                <a:latin typeface="Times New Roman" panose="02020603050405020304" pitchFamily="18" charset="0"/>
                <a:cs typeface="Times New Roman" panose="02020603050405020304" pitchFamily="18" charset="0"/>
              </a:rPr>
              <a:t>b. </a:t>
            </a:r>
            <a:r>
              <a:rPr lang="en-US" sz="3200" b="1" i="1" dirty="0" err="1" smtClean="0">
                <a:solidFill>
                  <a:srgbClr val="C00000"/>
                </a:solidFill>
                <a:latin typeface="Times New Roman" panose="02020603050405020304" pitchFamily="18" charset="0"/>
                <a:cs typeface="Times New Roman" panose="02020603050405020304" pitchFamily="18" charset="0"/>
              </a:rPr>
              <a:t>Hoàn</a:t>
            </a:r>
            <a:r>
              <a:rPr lang="en-US" sz="3200" b="1" i="1" dirty="0" smtClean="0">
                <a:solidFill>
                  <a:srgbClr val="C00000"/>
                </a:solidFill>
                <a:latin typeface="Times New Roman" panose="02020603050405020304" pitchFamily="18" charset="0"/>
                <a:cs typeface="Times New Roman" panose="02020603050405020304" pitchFamily="18" charset="0"/>
              </a:rPr>
              <a:t> </a:t>
            </a:r>
            <a:r>
              <a:rPr lang="en-US" sz="3200" b="1" i="1" dirty="0" err="1" smtClean="0">
                <a:solidFill>
                  <a:srgbClr val="C00000"/>
                </a:solidFill>
                <a:latin typeface="Times New Roman" panose="02020603050405020304" pitchFamily="18" charset="0"/>
                <a:cs typeface="Times New Roman" panose="02020603050405020304" pitchFamily="18" charset="0"/>
              </a:rPr>
              <a:t>cảnh</a:t>
            </a:r>
            <a:r>
              <a:rPr lang="en-US" sz="3200" b="1" i="1" dirty="0" smtClean="0">
                <a:solidFill>
                  <a:srgbClr val="C00000"/>
                </a:solidFill>
                <a:latin typeface="Times New Roman" panose="02020603050405020304" pitchFamily="18" charset="0"/>
                <a:cs typeface="Times New Roman" panose="02020603050405020304" pitchFamily="18" charset="0"/>
              </a:rPr>
              <a:t> </a:t>
            </a:r>
            <a:r>
              <a:rPr lang="en-US" sz="3200" b="1" i="1" dirty="0" err="1" smtClean="0">
                <a:solidFill>
                  <a:srgbClr val="C00000"/>
                </a:solidFill>
                <a:latin typeface="Times New Roman" panose="02020603050405020304" pitchFamily="18" charset="0"/>
                <a:cs typeface="Times New Roman" panose="02020603050405020304" pitchFamily="18" charset="0"/>
              </a:rPr>
              <a:t>sáng</a:t>
            </a:r>
            <a:r>
              <a:rPr lang="en-US" sz="3200" b="1" i="1" dirty="0" smtClean="0">
                <a:solidFill>
                  <a:srgbClr val="C00000"/>
                </a:solidFill>
                <a:latin typeface="Times New Roman" panose="02020603050405020304" pitchFamily="18" charset="0"/>
                <a:cs typeface="Times New Roman" panose="02020603050405020304" pitchFamily="18" charset="0"/>
              </a:rPr>
              <a:t> </a:t>
            </a:r>
            <a:r>
              <a:rPr lang="en-US" sz="3200" b="1" i="1" dirty="0" err="1" smtClean="0">
                <a:solidFill>
                  <a:srgbClr val="C00000"/>
                </a:solidFill>
                <a:latin typeface="Times New Roman" panose="02020603050405020304" pitchFamily="18" charset="0"/>
                <a:cs typeface="Times New Roman" panose="02020603050405020304" pitchFamily="18" charset="0"/>
              </a:rPr>
              <a:t>tác</a:t>
            </a:r>
            <a:endParaRPr lang="en-US" sz="3200" b="1" i="1" dirty="0">
              <a:solidFill>
                <a:srgbClr val="C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36025" y="2655465"/>
            <a:ext cx="7362496" cy="3410164"/>
          </a:xfrm>
          <a:prstGeom prst="rect">
            <a:avLst/>
          </a:prstGeom>
        </p:spPr>
        <p:txBody>
          <a:bodyPr wrap="square">
            <a:spAutoFit/>
          </a:bodyPr>
          <a:lstStyle/>
          <a:p>
            <a:pPr marL="457200" lvl="0" indent="-457200" algn="just" fontAlgn="base">
              <a:lnSpc>
                <a:spcPct val="150000"/>
              </a:lnSpc>
              <a:spcBef>
                <a:spcPct val="20000"/>
              </a:spcBef>
              <a:spcAft>
                <a:spcPct val="0"/>
              </a:spcAft>
              <a:buFontTx/>
              <a:buChar char="-"/>
            </a:pPr>
            <a:r>
              <a:rPr lang="en-US" sz="2800" kern="0" dirty="0" err="1" smtClean="0">
                <a:solidFill>
                  <a:srgbClr val="000000"/>
                </a:solidFill>
                <a:latin typeface="Times New Roman" panose="02020603050405020304" pitchFamily="18" charset="0"/>
                <a:cs typeface="Times New Roman" panose="02020603050405020304" pitchFamily="18" charset="0"/>
              </a:rPr>
              <a:t>Kịch</a:t>
            </a:r>
            <a:r>
              <a:rPr lang="en-US" sz="2800" kern="0" dirty="0" smtClean="0">
                <a:solidFill>
                  <a:srgbClr val="000000"/>
                </a:solidFill>
                <a:latin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cs typeface="Times New Roman" panose="02020603050405020304" pitchFamily="18" charset="0"/>
              </a:rPr>
              <a:t>Vũ</a:t>
            </a:r>
            <a:r>
              <a:rPr lang="en-US" sz="2800" kern="0" dirty="0">
                <a:solidFill>
                  <a:srgbClr val="000000"/>
                </a:solidFill>
                <a:latin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cs typeface="Times New Roman" panose="02020603050405020304" pitchFamily="18" charset="0"/>
              </a:rPr>
              <a:t>Như</a:t>
            </a:r>
            <a:r>
              <a:rPr lang="en-US" sz="2800" kern="0" dirty="0">
                <a:solidFill>
                  <a:srgbClr val="000000"/>
                </a:solidFill>
                <a:latin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cs typeface="Times New Roman" panose="02020603050405020304" pitchFamily="18" charset="0"/>
              </a:rPr>
              <a:t>Tô</a:t>
            </a:r>
            <a:r>
              <a:rPr lang="en-US" sz="2800" kern="0" dirty="0">
                <a:solidFill>
                  <a:srgbClr val="000000"/>
                </a:solidFill>
                <a:latin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cs typeface="Times New Roman" panose="02020603050405020304" pitchFamily="18" charset="0"/>
              </a:rPr>
              <a:t>được</a:t>
            </a:r>
            <a:r>
              <a:rPr lang="en-US" sz="2800" kern="0" dirty="0">
                <a:solidFill>
                  <a:srgbClr val="000000"/>
                </a:solidFill>
                <a:latin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cs typeface="Times New Roman" panose="02020603050405020304" pitchFamily="18" charset="0"/>
              </a:rPr>
              <a:t>sáng</a:t>
            </a:r>
            <a:r>
              <a:rPr lang="en-US" sz="2800" kern="0" dirty="0">
                <a:solidFill>
                  <a:srgbClr val="000000"/>
                </a:solidFill>
                <a:latin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cs typeface="Times New Roman" panose="02020603050405020304" pitchFamily="18" charset="0"/>
              </a:rPr>
              <a:t>tác</a:t>
            </a:r>
            <a:r>
              <a:rPr lang="en-US" sz="2800" kern="0" dirty="0">
                <a:solidFill>
                  <a:srgbClr val="000000"/>
                </a:solidFill>
                <a:latin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cs typeface="Times New Roman" panose="02020603050405020304" pitchFamily="18" charset="0"/>
              </a:rPr>
              <a:t>từ</a:t>
            </a:r>
            <a:r>
              <a:rPr lang="en-US" sz="2800" kern="0" dirty="0">
                <a:solidFill>
                  <a:srgbClr val="000000"/>
                </a:solidFill>
                <a:latin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cs typeface="Times New Roman" panose="02020603050405020304" pitchFamily="18" charset="0"/>
              </a:rPr>
              <a:t>sự</a:t>
            </a:r>
            <a:r>
              <a:rPr lang="en-US" sz="2800" kern="0" dirty="0">
                <a:solidFill>
                  <a:srgbClr val="000000"/>
                </a:solidFill>
                <a:latin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cs typeface="Times New Roman" panose="02020603050405020304" pitchFamily="18" charset="0"/>
              </a:rPr>
              <a:t>kiện</a:t>
            </a:r>
            <a:r>
              <a:rPr lang="en-US" sz="2800" kern="0" dirty="0">
                <a:solidFill>
                  <a:srgbClr val="000000"/>
                </a:solidFill>
                <a:latin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cs typeface="Times New Roman" panose="02020603050405020304" pitchFamily="18" charset="0"/>
              </a:rPr>
              <a:t>lịch</a:t>
            </a:r>
            <a:r>
              <a:rPr lang="en-US" sz="2800" kern="0" dirty="0">
                <a:solidFill>
                  <a:srgbClr val="000000"/>
                </a:solidFill>
                <a:latin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cs typeface="Times New Roman" panose="02020603050405020304" pitchFamily="18" charset="0"/>
              </a:rPr>
              <a:t>sử</a:t>
            </a:r>
            <a:r>
              <a:rPr lang="en-US" sz="2800" kern="0" dirty="0">
                <a:solidFill>
                  <a:srgbClr val="000000"/>
                </a:solidFill>
                <a:latin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cs typeface="Times New Roman" panose="02020603050405020304" pitchFamily="18" charset="0"/>
              </a:rPr>
              <a:t>có</a:t>
            </a:r>
            <a:r>
              <a:rPr lang="en-US" sz="2800" kern="0" dirty="0">
                <a:solidFill>
                  <a:srgbClr val="000000"/>
                </a:solidFill>
                <a:latin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cs typeface="Times New Roman" panose="02020603050405020304" pitchFamily="18" charset="0"/>
              </a:rPr>
              <a:t>thật</a:t>
            </a:r>
            <a:r>
              <a:rPr lang="en-US" sz="2800" kern="0" dirty="0">
                <a:solidFill>
                  <a:srgbClr val="000000"/>
                </a:solidFill>
                <a:latin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cs typeface="Times New Roman" panose="02020603050405020304" pitchFamily="18" charset="0"/>
              </a:rPr>
              <a:t>xảy</a:t>
            </a:r>
            <a:r>
              <a:rPr lang="en-US" sz="2800" kern="0" dirty="0">
                <a:solidFill>
                  <a:srgbClr val="000000"/>
                </a:solidFill>
                <a:latin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cs typeface="Times New Roman" panose="02020603050405020304" pitchFamily="18" charset="0"/>
              </a:rPr>
              <a:t>ra</a:t>
            </a:r>
            <a:r>
              <a:rPr lang="en-US" sz="2800" kern="0" dirty="0">
                <a:solidFill>
                  <a:srgbClr val="000000"/>
                </a:solidFill>
                <a:latin typeface="Times New Roman" panose="02020603050405020304" pitchFamily="18" charset="0"/>
                <a:cs typeface="Times New Roman" panose="02020603050405020304" pitchFamily="18" charset="0"/>
              </a:rPr>
              <a:t> ở </a:t>
            </a:r>
            <a:r>
              <a:rPr lang="en-US" sz="2800" kern="0" dirty="0" err="1">
                <a:solidFill>
                  <a:srgbClr val="000000"/>
                </a:solidFill>
                <a:latin typeface="Times New Roman" panose="02020603050405020304" pitchFamily="18" charset="0"/>
                <a:cs typeface="Times New Roman" panose="02020603050405020304" pitchFamily="18" charset="0"/>
              </a:rPr>
              <a:t>Thăng</a:t>
            </a:r>
            <a:r>
              <a:rPr lang="en-US" sz="2800" kern="0" dirty="0">
                <a:solidFill>
                  <a:srgbClr val="000000"/>
                </a:solidFill>
                <a:latin typeface="Times New Roman" panose="02020603050405020304" pitchFamily="18" charset="0"/>
                <a:cs typeface="Times New Roman" panose="02020603050405020304" pitchFamily="18" charset="0"/>
              </a:rPr>
              <a:t> Long </a:t>
            </a:r>
            <a:r>
              <a:rPr lang="en-US" sz="2800" kern="0" dirty="0" err="1">
                <a:solidFill>
                  <a:srgbClr val="000000"/>
                </a:solidFill>
                <a:latin typeface="Times New Roman" panose="02020603050405020304" pitchFamily="18" charset="0"/>
                <a:cs typeface="Times New Roman" panose="02020603050405020304" pitchFamily="18" charset="0"/>
              </a:rPr>
              <a:t>các</a:t>
            </a:r>
            <a:r>
              <a:rPr lang="en-US" sz="2800" kern="0" dirty="0">
                <a:solidFill>
                  <a:srgbClr val="000000"/>
                </a:solidFill>
                <a:latin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cs typeface="Times New Roman" panose="02020603050405020304" pitchFamily="18" charset="0"/>
              </a:rPr>
              <a:t>năm</a:t>
            </a:r>
            <a:r>
              <a:rPr lang="en-US" sz="2800" kern="0" dirty="0">
                <a:solidFill>
                  <a:srgbClr val="000000"/>
                </a:solidFill>
                <a:latin typeface="Times New Roman" panose="02020603050405020304" pitchFamily="18" charset="0"/>
                <a:cs typeface="Times New Roman" panose="02020603050405020304" pitchFamily="18" charset="0"/>
              </a:rPr>
              <a:t> 1516 – 1517, </a:t>
            </a:r>
            <a:r>
              <a:rPr lang="en-US" sz="2800" kern="0" dirty="0" err="1">
                <a:solidFill>
                  <a:srgbClr val="000000"/>
                </a:solidFill>
                <a:latin typeface="Times New Roman" panose="02020603050405020304" pitchFamily="18" charset="0"/>
                <a:cs typeface="Times New Roman" panose="02020603050405020304" pitchFamily="18" charset="0"/>
              </a:rPr>
              <a:t>dưới</a:t>
            </a:r>
            <a:r>
              <a:rPr lang="en-US" sz="2800" kern="0" dirty="0">
                <a:solidFill>
                  <a:srgbClr val="000000"/>
                </a:solidFill>
                <a:latin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cs typeface="Times New Roman" panose="02020603050405020304" pitchFamily="18" charset="0"/>
              </a:rPr>
              <a:t>triều</a:t>
            </a:r>
            <a:r>
              <a:rPr lang="en-US" sz="2800" kern="0" dirty="0">
                <a:solidFill>
                  <a:srgbClr val="000000"/>
                </a:solidFill>
                <a:latin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cs typeface="Times New Roman" panose="02020603050405020304" pitchFamily="18" charset="0"/>
              </a:rPr>
              <a:t>Lê</a:t>
            </a:r>
            <a:r>
              <a:rPr lang="en-US" sz="2800" kern="0" dirty="0">
                <a:solidFill>
                  <a:srgbClr val="000000"/>
                </a:solidFill>
                <a:latin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cs typeface="Times New Roman" panose="02020603050405020304" pitchFamily="18" charset="0"/>
              </a:rPr>
              <a:t>Tương</a:t>
            </a:r>
            <a:r>
              <a:rPr lang="en-US" sz="2800" kern="0" dirty="0">
                <a:solidFill>
                  <a:srgbClr val="000000"/>
                </a:solidFill>
                <a:latin typeface="Times New Roman" panose="02020603050405020304" pitchFamily="18" charset="0"/>
                <a:cs typeface="Times New Roman" panose="02020603050405020304" pitchFamily="18" charset="0"/>
              </a:rPr>
              <a:t> </a:t>
            </a:r>
            <a:r>
              <a:rPr lang="en-US" sz="2800" kern="0" dirty="0" err="1" smtClean="0">
                <a:solidFill>
                  <a:srgbClr val="000000"/>
                </a:solidFill>
                <a:latin typeface="Times New Roman" panose="02020603050405020304" pitchFamily="18" charset="0"/>
                <a:cs typeface="Times New Roman" panose="02020603050405020304" pitchFamily="18" charset="0"/>
              </a:rPr>
              <a:t>Dực</a:t>
            </a:r>
            <a:r>
              <a:rPr lang="en-US" sz="2800" kern="0" dirty="0" smtClean="0">
                <a:solidFill>
                  <a:srgbClr val="000000"/>
                </a:solidFill>
                <a:latin typeface="Times New Roman" panose="02020603050405020304" pitchFamily="18" charset="0"/>
                <a:cs typeface="Times New Roman" panose="02020603050405020304" pitchFamily="18" charset="0"/>
              </a:rPr>
              <a:t>.</a:t>
            </a:r>
            <a:endParaRPr lang="en-US" sz="2800" kern="0" dirty="0" smtClean="0">
              <a:solidFill>
                <a:srgbClr val="000000"/>
              </a:solidFill>
              <a:latin typeface="Times New Roman" panose="02020603050405020304" pitchFamily="18" charset="0"/>
              <a:cs typeface="Times New Roman" panose="02020603050405020304" pitchFamily="18" charset="0"/>
            </a:endParaRPr>
          </a:p>
          <a:p>
            <a:pPr marL="457200" lvl="0" indent="-457200" algn="just" fontAlgn="base">
              <a:lnSpc>
                <a:spcPct val="150000"/>
              </a:lnSpc>
              <a:spcBef>
                <a:spcPct val="20000"/>
              </a:spcBef>
              <a:spcAft>
                <a:spcPct val="0"/>
              </a:spcAft>
              <a:buFontTx/>
              <a:buChar char="-"/>
            </a:pPr>
            <a:r>
              <a:rPr lang="en-US" sz="2800" kern="0" dirty="0" err="1" smtClean="0">
                <a:solidFill>
                  <a:srgbClr val="000000"/>
                </a:solidFill>
                <a:latin typeface="Times New Roman" panose="02020603050405020304" pitchFamily="18" charset="0"/>
                <a:cs typeface="Times New Roman" panose="02020603050405020304" pitchFamily="18" charset="0"/>
              </a:rPr>
              <a:t>Vở</a:t>
            </a:r>
            <a:r>
              <a:rPr lang="en-US" sz="2800" kern="0" dirty="0" smtClean="0">
                <a:solidFill>
                  <a:srgbClr val="000000"/>
                </a:solidFill>
                <a:latin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cs typeface="Times New Roman" panose="02020603050405020304" pitchFamily="18" charset="0"/>
              </a:rPr>
              <a:t>kịch</a:t>
            </a:r>
            <a:r>
              <a:rPr lang="en-US" sz="2800" kern="0" dirty="0">
                <a:solidFill>
                  <a:srgbClr val="000000"/>
                </a:solidFill>
                <a:latin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cs typeface="Times New Roman" panose="02020603050405020304" pitchFamily="18" charset="0"/>
              </a:rPr>
              <a:t>viết</a:t>
            </a:r>
            <a:r>
              <a:rPr lang="en-US" sz="2800" kern="0" dirty="0">
                <a:solidFill>
                  <a:srgbClr val="000000"/>
                </a:solidFill>
                <a:latin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cs typeface="Times New Roman" panose="02020603050405020304" pitchFamily="18" charset="0"/>
              </a:rPr>
              <a:t>xong</a:t>
            </a:r>
            <a:r>
              <a:rPr lang="en-US" sz="2800" kern="0" dirty="0">
                <a:solidFill>
                  <a:srgbClr val="000000"/>
                </a:solidFill>
                <a:latin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cs typeface="Times New Roman" panose="02020603050405020304" pitchFamily="18" charset="0"/>
              </a:rPr>
              <a:t>vào</a:t>
            </a:r>
            <a:r>
              <a:rPr lang="en-US" sz="2800" kern="0" dirty="0">
                <a:solidFill>
                  <a:srgbClr val="000000"/>
                </a:solidFill>
                <a:latin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cs typeface="Times New Roman" panose="02020603050405020304" pitchFamily="18" charset="0"/>
              </a:rPr>
              <a:t>hè</a:t>
            </a:r>
            <a:r>
              <a:rPr lang="en-US" sz="2800" kern="0" dirty="0">
                <a:solidFill>
                  <a:srgbClr val="000000"/>
                </a:solidFill>
                <a:latin typeface="Times New Roman" panose="02020603050405020304" pitchFamily="18" charset="0"/>
                <a:cs typeface="Times New Roman" panose="02020603050405020304" pitchFamily="18" charset="0"/>
              </a:rPr>
              <a:t> 1941, ban </a:t>
            </a:r>
            <a:r>
              <a:rPr lang="en-US" sz="2800" kern="0" dirty="0" err="1">
                <a:solidFill>
                  <a:srgbClr val="000000"/>
                </a:solidFill>
                <a:latin typeface="Times New Roman" panose="02020603050405020304" pitchFamily="18" charset="0"/>
                <a:cs typeface="Times New Roman" panose="02020603050405020304" pitchFamily="18" charset="0"/>
              </a:rPr>
              <a:t>đầu</a:t>
            </a:r>
            <a:r>
              <a:rPr lang="en-US" sz="2800" kern="0" dirty="0">
                <a:solidFill>
                  <a:srgbClr val="000000"/>
                </a:solidFill>
                <a:latin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cs typeface="Times New Roman" panose="02020603050405020304" pitchFamily="18" charset="0"/>
              </a:rPr>
              <a:t>có</a:t>
            </a:r>
            <a:r>
              <a:rPr lang="en-US" sz="2800" kern="0" dirty="0">
                <a:solidFill>
                  <a:srgbClr val="000000"/>
                </a:solidFill>
                <a:latin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cs typeface="Times New Roman" panose="02020603050405020304" pitchFamily="18" charset="0"/>
              </a:rPr>
              <a:t>ba</a:t>
            </a:r>
            <a:r>
              <a:rPr lang="en-US" sz="2800" kern="0" dirty="0">
                <a:solidFill>
                  <a:srgbClr val="000000"/>
                </a:solidFill>
                <a:latin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cs typeface="Times New Roman" panose="02020603050405020304" pitchFamily="18" charset="0"/>
              </a:rPr>
              <a:t>hồi</a:t>
            </a:r>
            <a:r>
              <a:rPr lang="en-US" sz="2800" kern="0" dirty="0">
                <a:solidFill>
                  <a:srgbClr val="000000"/>
                </a:solidFill>
                <a:latin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cs typeface="Times New Roman" panose="02020603050405020304" pitchFamily="18" charset="0"/>
              </a:rPr>
              <a:t>sau</a:t>
            </a:r>
            <a:r>
              <a:rPr lang="en-US" sz="2800" kern="0" dirty="0">
                <a:solidFill>
                  <a:srgbClr val="000000"/>
                </a:solidFill>
                <a:latin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cs typeface="Times New Roman" panose="02020603050405020304" pitchFamily="18" charset="0"/>
              </a:rPr>
              <a:t>tác</a:t>
            </a:r>
            <a:r>
              <a:rPr lang="en-US" sz="2800" kern="0" dirty="0">
                <a:solidFill>
                  <a:srgbClr val="000000"/>
                </a:solidFill>
                <a:latin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cs typeface="Times New Roman" panose="02020603050405020304" pitchFamily="18" charset="0"/>
              </a:rPr>
              <a:t>giả</a:t>
            </a:r>
            <a:r>
              <a:rPr lang="en-US" sz="2800" kern="0" dirty="0">
                <a:solidFill>
                  <a:srgbClr val="000000"/>
                </a:solidFill>
                <a:latin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cs typeface="Times New Roman" panose="02020603050405020304" pitchFamily="18" charset="0"/>
              </a:rPr>
              <a:t>viết</a:t>
            </a:r>
            <a:r>
              <a:rPr lang="en-US" sz="2800" kern="0" dirty="0">
                <a:solidFill>
                  <a:srgbClr val="000000"/>
                </a:solidFill>
                <a:latin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cs typeface="Times New Roman" panose="02020603050405020304" pitchFamily="18" charset="0"/>
              </a:rPr>
              <a:t>tiếp</a:t>
            </a:r>
            <a:r>
              <a:rPr lang="en-US" sz="2800" kern="0" dirty="0">
                <a:solidFill>
                  <a:srgbClr val="000000"/>
                </a:solidFill>
                <a:latin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cs typeface="Times New Roman" panose="02020603050405020304" pitchFamily="18" charset="0"/>
              </a:rPr>
              <a:t>thành</a:t>
            </a:r>
            <a:r>
              <a:rPr lang="en-US" sz="2800" kern="0" dirty="0">
                <a:solidFill>
                  <a:srgbClr val="000000"/>
                </a:solidFill>
                <a:latin typeface="Times New Roman" panose="02020603050405020304" pitchFamily="18" charset="0"/>
                <a:cs typeface="Times New Roman" panose="02020603050405020304" pitchFamily="18" charset="0"/>
              </a:rPr>
              <a:t> </a:t>
            </a:r>
            <a:r>
              <a:rPr lang="en-US" sz="2800" kern="0" dirty="0" err="1">
                <a:solidFill>
                  <a:srgbClr val="000000"/>
                </a:solidFill>
                <a:latin typeface="Times New Roman" panose="02020603050405020304" pitchFamily="18" charset="0"/>
                <a:cs typeface="Times New Roman" panose="02020603050405020304" pitchFamily="18" charset="0"/>
              </a:rPr>
              <a:t>năm</a:t>
            </a:r>
            <a:r>
              <a:rPr lang="en-US" sz="2800" kern="0" dirty="0">
                <a:solidFill>
                  <a:srgbClr val="000000"/>
                </a:solidFill>
                <a:latin typeface="Times New Roman" panose="02020603050405020304" pitchFamily="18" charset="0"/>
                <a:cs typeface="Times New Roman" panose="02020603050405020304" pitchFamily="18" charset="0"/>
              </a:rPr>
              <a:t> </a:t>
            </a:r>
            <a:r>
              <a:rPr lang="en-US" sz="2800" kern="0" dirty="0" err="1" smtClean="0">
                <a:solidFill>
                  <a:srgbClr val="000000"/>
                </a:solidFill>
                <a:latin typeface="Times New Roman" panose="02020603050405020304" pitchFamily="18" charset="0"/>
                <a:cs typeface="Times New Roman" panose="02020603050405020304" pitchFamily="18" charset="0"/>
              </a:rPr>
              <a:t>hồi</a:t>
            </a:r>
            <a:r>
              <a:rPr lang="en-US" sz="2800" kern="0" dirty="0" smtClean="0">
                <a:solidFill>
                  <a:srgbClr val="000000"/>
                </a:solidFill>
                <a:latin typeface="Times New Roman" panose="02020603050405020304" pitchFamily="18" charset="0"/>
                <a:cs typeface="Times New Roman" panose="02020603050405020304" pitchFamily="18" charset="0"/>
              </a:rPr>
              <a:t>.</a:t>
            </a:r>
            <a:endParaRPr lang="en-US" sz="2800" kern="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spPr>
      <a:bodyPr vert="horz" wrap="square" lIns="91440" tIns="45720" rIns="91440" bIns="45720" numCol="1" anchor="t" anchorCtr="0" compatLnSpc="1"/>
      <a:lstStyle>
        <a:defPPr marL="342900" marR="0" indent="-342900" algn="just" defTabSz="914400" rtl="0" eaLnBrk="1" fontAlgn="base" latinLnBrk="0" hangingPunct="1">
          <a:lnSpc>
            <a:spcPct val="90000"/>
          </a:lnSpc>
          <a:spcBef>
            <a:spcPct val="20000"/>
          </a:spcBef>
          <a:spcAft>
            <a:spcPct val="0"/>
          </a:spcAft>
          <a:buClrTx/>
          <a:buSzTx/>
          <a:buFontTx/>
          <a:buNone/>
          <a:defRPr kumimoji="0" lang="en-US"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noFill/>
        <a:ln>
          <a:noFill/>
        </a:ln>
      </a:spPr>
      <a:bodyPr vert="horz" wrap="square" lIns="91440" tIns="45720" rIns="91440" bIns="45720" numCol="1" anchor="t" anchorCtr="0" compatLnSpc="1"/>
      <a:lstStyle>
        <a:defPPr marL="342900" marR="0" indent="-342900" algn="just" defTabSz="914400" rtl="0" eaLnBrk="1" fontAlgn="base" latinLnBrk="0" hangingPunct="1">
          <a:lnSpc>
            <a:spcPct val="90000"/>
          </a:lnSpc>
          <a:spcBef>
            <a:spcPct val="20000"/>
          </a:spcBef>
          <a:spcAft>
            <a:spcPct val="0"/>
          </a:spcAft>
          <a:buClrTx/>
          <a:buSzTx/>
          <a:buFontTx/>
          <a:buNone/>
          <a:defRPr kumimoji="0" lang="en-US"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7441</Words>
  <Application>WPS Presentation</Application>
  <PresentationFormat>Custom</PresentationFormat>
  <Paragraphs>291</Paragraphs>
  <Slides>32</Slides>
  <Notes>0</Notes>
  <HiddenSlides>0</HiddenSlides>
  <MMClips>0</MMClips>
  <ScaleCrop>false</ScaleCrop>
  <HeadingPairs>
    <vt:vector size="6" baseType="variant">
      <vt:variant>
        <vt:lpstr>已用的字体</vt:lpstr>
      </vt:variant>
      <vt:variant>
        <vt:i4>11</vt:i4>
      </vt:variant>
      <vt:variant>
        <vt:lpstr>主题</vt:lpstr>
      </vt:variant>
      <vt:variant>
        <vt:i4>10</vt:i4>
      </vt:variant>
      <vt:variant>
        <vt:lpstr>幻灯片标题</vt:lpstr>
      </vt:variant>
      <vt:variant>
        <vt:i4>32</vt:i4>
      </vt:variant>
    </vt:vector>
  </HeadingPairs>
  <TitlesOfParts>
    <vt:vector size="53" baseType="lpstr">
      <vt:lpstr>Arial</vt:lpstr>
      <vt:lpstr>SimSun</vt:lpstr>
      <vt:lpstr>Wingdings</vt:lpstr>
      <vt:lpstr>Calibri</vt:lpstr>
      <vt:lpstr>Calibri</vt:lpstr>
      <vt:lpstr>Times New Roman</vt:lpstr>
      <vt:lpstr>Amazone</vt:lpstr>
      <vt:lpstr>Segoe Print</vt:lpstr>
      <vt:lpstr>Microsoft YaHei</vt:lpstr>
      <vt:lpstr>Arial Unicode MS</vt:lpstr>
      <vt:lpstr>Calibri Light</vt:lpstr>
      <vt:lpstr>Office Theme</vt:lpstr>
      <vt:lpstr>2_Office Theme</vt:lpstr>
      <vt:lpstr>3_Office Theme</vt:lpstr>
      <vt:lpstr>4_Office Theme</vt:lpstr>
      <vt:lpstr>1_Office Theme</vt:lpstr>
      <vt:lpstr>Default Design</vt:lpstr>
      <vt:lpstr>5_Office Theme</vt:lpstr>
      <vt:lpstr>6_Office Theme</vt:lpstr>
      <vt:lpstr>7_Office Theme</vt:lpstr>
      <vt:lpstr>8_Office Theme</vt:lpstr>
      <vt:lpstr>PowerPoint 演示文稿</vt:lpstr>
      <vt:lpstr>PowerPoint 演示文稿</vt:lpstr>
      <vt:lpstr>PowerPoint 演示文稿</vt:lpstr>
      <vt:lpstr>Cấu trúc bài học</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pc</cp:lastModifiedBy>
  <cp:revision>37</cp:revision>
  <dcterms:created xsi:type="dcterms:W3CDTF">2018-05-24T12:43:00Z</dcterms:created>
  <dcterms:modified xsi:type="dcterms:W3CDTF">2021-12-20T09:26:51Z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FDCE66626EF340ABAB087F3A66225255</vt:lpwstr>
  </property>
  <property fmtid="{D5CDD505-2E9C-101B-9397-08002B2CF9AE}" pid="3" name="KSOProductBuildVer">
    <vt:lpwstr>1033-11.2.0.10308</vt:lpwstr>
  </property>
</Properties>
</file>